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62" r:id="rId4"/>
    <p:sldId id="264" r:id="rId5"/>
    <p:sldId id="267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77" r:id="rId18"/>
    <p:sldId id="278" r:id="rId19"/>
    <p:sldId id="279" r:id="rId20"/>
    <p:sldId id="280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5F34BC-68E8-4D33-9E1C-B62540FA7A14}" v="185" dt="2021-01-11T11:02:43.023"/>
    <p1510:client id="{E9A8D3E9-9B85-4B1A-9CDB-3D4F748BF961}" v="109" dt="2021-01-11T15:33:26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제현" userId="32800d16-4837-45c4-8fbc-2f3895a63656" providerId="ADAL" clId="{725F34BC-68E8-4D33-9E1C-B62540FA7A14}"/>
    <pc:docChg chg="undo custSel addSld delSld modSld sldOrd">
      <pc:chgData name="배제현" userId="32800d16-4837-45c4-8fbc-2f3895a63656" providerId="ADAL" clId="{725F34BC-68E8-4D33-9E1C-B62540FA7A14}" dt="2021-01-11T11:02:52.107" v="2136" actId="47"/>
      <pc:docMkLst>
        <pc:docMk/>
      </pc:docMkLst>
      <pc:sldChg chg="del">
        <pc:chgData name="배제현" userId="32800d16-4837-45c4-8fbc-2f3895a63656" providerId="ADAL" clId="{725F34BC-68E8-4D33-9E1C-B62540FA7A14}" dt="2021-01-11T11:02:49.005" v="2134" actId="47"/>
        <pc:sldMkLst>
          <pc:docMk/>
          <pc:sldMk cId="4131710473" sldId="257"/>
        </pc:sldMkLst>
      </pc:sldChg>
      <pc:sldChg chg="del">
        <pc:chgData name="배제현" userId="32800d16-4837-45c4-8fbc-2f3895a63656" providerId="ADAL" clId="{725F34BC-68E8-4D33-9E1C-B62540FA7A14}" dt="2021-01-11T11:02:49.987" v="2135" actId="47"/>
        <pc:sldMkLst>
          <pc:docMk/>
          <pc:sldMk cId="3823299933" sldId="259"/>
        </pc:sldMkLst>
      </pc:sldChg>
      <pc:sldChg chg="del">
        <pc:chgData name="배제현" userId="32800d16-4837-45c4-8fbc-2f3895a63656" providerId="ADAL" clId="{725F34BC-68E8-4D33-9E1C-B62540FA7A14}" dt="2021-01-11T11:02:52.107" v="2136" actId="47"/>
        <pc:sldMkLst>
          <pc:docMk/>
          <pc:sldMk cId="2792173701" sldId="260"/>
        </pc:sldMkLst>
      </pc:sldChg>
      <pc:sldChg chg="modSp mod">
        <pc:chgData name="배제현" userId="32800d16-4837-45c4-8fbc-2f3895a63656" providerId="ADAL" clId="{725F34BC-68E8-4D33-9E1C-B62540FA7A14}" dt="2021-01-11T09:58:36.845" v="11" actId="1076"/>
        <pc:sldMkLst>
          <pc:docMk/>
          <pc:sldMk cId="1281662399" sldId="267"/>
        </pc:sldMkLst>
        <pc:spChg chg="mod">
          <ac:chgData name="배제현" userId="32800d16-4837-45c4-8fbc-2f3895a63656" providerId="ADAL" clId="{725F34BC-68E8-4D33-9E1C-B62540FA7A14}" dt="2021-01-11T09:58:36.845" v="11" actId="1076"/>
          <ac:spMkLst>
            <pc:docMk/>
            <pc:sldMk cId="1281662399" sldId="267"/>
            <ac:spMk id="6" creationId="{F4B137D4-CC5B-4485-AB97-C2F2FCCFBBD2}"/>
          </ac:spMkLst>
        </pc:spChg>
      </pc:sldChg>
      <pc:sldChg chg="modSp mod">
        <pc:chgData name="배제현" userId="32800d16-4837-45c4-8fbc-2f3895a63656" providerId="ADAL" clId="{725F34BC-68E8-4D33-9E1C-B62540FA7A14}" dt="2021-01-11T09:58:48.092" v="28" actId="1076"/>
        <pc:sldMkLst>
          <pc:docMk/>
          <pc:sldMk cId="721132763" sldId="268"/>
        </pc:sldMkLst>
        <pc:spChg chg="mod">
          <ac:chgData name="배제현" userId="32800d16-4837-45c4-8fbc-2f3895a63656" providerId="ADAL" clId="{725F34BC-68E8-4D33-9E1C-B62540FA7A14}" dt="2021-01-11T09:58:48.092" v="28" actId="1076"/>
          <ac:spMkLst>
            <pc:docMk/>
            <pc:sldMk cId="721132763" sldId="268"/>
            <ac:spMk id="6" creationId="{F4B137D4-CC5B-4485-AB97-C2F2FCCFBBD2}"/>
          </ac:spMkLst>
        </pc:spChg>
      </pc:sldChg>
      <pc:sldChg chg="addSp delSp modSp add mod ord">
        <pc:chgData name="배제현" userId="32800d16-4837-45c4-8fbc-2f3895a63656" providerId="ADAL" clId="{725F34BC-68E8-4D33-9E1C-B62540FA7A14}" dt="2021-01-11T10:31:20.372" v="38" actId="1076"/>
        <pc:sldMkLst>
          <pc:docMk/>
          <pc:sldMk cId="3683300996" sldId="269"/>
        </pc:sldMkLst>
        <pc:spChg chg="del">
          <ac:chgData name="배제현" userId="32800d16-4837-45c4-8fbc-2f3895a63656" providerId="ADAL" clId="{725F34BC-68E8-4D33-9E1C-B62540FA7A14}" dt="2021-01-11T10:29:54.120" v="32" actId="478"/>
          <ac:spMkLst>
            <pc:docMk/>
            <pc:sldMk cId="3683300996" sldId="269"/>
            <ac:spMk id="7" creationId="{A9CED72C-B0C2-43A2-BB2F-B3480540079C}"/>
          </ac:spMkLst>
        </pc:spChg>
        <pc:picChg chg="add mod">
          <ac:chgData name="배제현" userId="32800d16-4837-45c4-8fbc-2f3895a63656" providerId="ADAL" clId="{725F34BC-68E8-4D33-9E1C-B62540FA7A14}" dt="2021-01-11T10:31:20.372" v="38" actId="1076"/>
          <ac:picMkLst>
            <pc:docMk/>
            <pc:sldMk cId="3683300996" sldId="269"/>
            <ac:picMk id="3" creationId="{A4944060-57B4-44DE-A4AE-74451A1AA61B}"/>
          </ac:picMkLst>
        </pc:picChg>
        <pc:picChg chg="add mod">
          <ac:chgData name="배제현" userId="32800d16-4837-45c4-8fbc-2f3895a63656" providerId="ADAL" clId="{725F34BC-68E8-4D33-9E1C-B62540FA7A14}" dt="2021-01-11T10:31:19.204" v="37" actId="1076"/>
          <ac:picMkLst>
            <pc:docMk/>
            <pc:sldMk cId="3683300996" sldId="269"/>
            <ac:picMk id="5" creationId="{A162F692-13C8-4DEC-AF54-3FFCD83C64E1}"/>
          </ac:picMkLst>
        </pc:picChg>
      </pc:sldChg>
      <pc:sldChg chg="addSp delSp modSp add mod">
        <pc:chgData name="배제현" userId="32800d16-4837-45c4-8fbc-2f3895a63656" providerId="ADAL" clId="{725F34BC-68E8-4D33-9E1C-B62540FA7A14}" dt="2021-01-11T10:31:52.252" v="45" actId="1076"/>
        <pc:sldMkLst>
          <pc:docMk/>
          <pc:sldMk cId="375021013" sldId="270"/>
        </pc:sldMkLst>
        <pc:picChg chg="del">
          <ac:chgData name="배제현" userId="32800d16-4837-45c4-8fbc-2f3895a63656" providerId="ADAL" clId="{725F34BC-68E8-4D33-9E1C-B62540FA7A14}" dt="2021-01-11T10:31:36.605" v="40" actId="478"/>
          <ac:picMkLst>
            <pc:docMk/>
            <pc:sldMk cId="375021013" sldId="270"/>
            <ac:picMk id="3" creationId="{A4944060-57B4-44DE-A4AE-74451A1AA61B}"/>
          </ac:picMkLst>
        </pc:picChg>
        <pc:picChg chg="add mod">
          <ac:chgData name="배제현" userId="32800d16-4837-45c4-8fbc-2f3895a63656" providerId="ADAL" clId="{725F34BC-68E8-4D33-9E1C-B62540FA7A14}" dt="2021-01-11T10:31:38.572" v="42" actId="1076"/>
          <ac:picMkLst>
            <pc:docMk/>
            <pc:sldMk cId="375021013" sldId="270"/>
            <ac:picMk id="4" creationId="{EA6E2C16-00F8-4263-B68B-84FA651833FD}"/>
          </ac:picMkLst>
        </pc:picChg>
        <pc:picChg chg="del">
          <ac:chgData name="배제현" userId="32800d16-4837-45c4-8fbc-2f3895a63656" providerId="ADAL" clId="{725F34BC-68E8-4D33-9E1C-B62540FA7A14}" dt="2021-01-11T10:31:50.310" v="43" actId="478"/>
          <ac:picMkLst>
            <pc:docMk/>
            <pc:sldMk cId="375021013" sldId="270"/>
            <ac:picMk id="5" creationId="{A162F692-13C8-4DEC-AF54-3FFCD83C64E1}"/>
          </ac:picMkLst>
        </pc:picChg>
        <pc:picChg chg="add mod">
          <ac:chgData name="배제현" userId="32800d16-4837-45c4-8fbc-2f3895a63656" providerId="ADAL" clId="{725F34BC-68E8-4D33-9E1C-B62540FA7A14}" dt="2021-01-11T10:31:52.252" v="45" actId="1076"/>
          <ac:picMkLst>
            <pc:docMk/>
            <pc:sldMk cId="375021013" sldId="270"/>
            <ac:picMk id="8" creationId="{38A082AB-571E-44F6-8469-7B80B4F2598A}"/>
          </ac:picMkLst>
        </pc:picChg>
      </pc:sldChg>
      <pc:sldChg chg="addSp delSp modSp add mod">
        <pc:chgData name="배제현" userId="32800d16-4837-45c4-8fbc-2f3895a63656" providerId="ADAL" clId="{725F34BC-68E8-4D33-9E1C-B62540FA7A14}" dt="2021-01-11T10:33:33.984" v="198" actId="20577"/>
        <pc:sldMkLst>
          <pc:docMk/>
          <pc:sldMk cId="3773226627" sldId="271"/>
        </pc:sldMkLst>
        <pc:spChg chg="add mod">
          <ac:chgData name="배제현" userId="32800d16-4837-45c4-8fbc-2f3895a63656" providerId="ADAL" clId="{725F34BC-68E8-4D33-9E1C-B62540FA7A14}" dt="2021-01-11T10:33:33.984" v="198" actId="20577"/>
          <ac:spMkLst>
            <pc:docMk/>
            <pc:sldMk cId="3773226627" sldId="271"/>
            <ac:spMk id="9" creationId="{EE63FBF5-B39D-47EE-851A-F623D62A6120}"/>
          </ac:spMkLst>
        </pc:spChg>
        <pc:picChg chg="add mod">
          <ac:chgData name="배제현" userId="32800d16-4837-45c4-8fbc-2f3895a63656" providerId="ADAL" clId="{725F34BC-68E8-4D33-9E1C-B62540FA7A14}" dt="2021-01-11T10:32:30.654" v="50" actId="1076"/>
          <ac:picMkLst>
            <pc:docMk/>
            <pc:sldMk cId="3773226627" sldId="271"/>
            <ac:picMk id="3" creationId="{0F3ABADE-AF72-4E22-BB88-FBCB5D88EAE9}"/>
          </ac:picMkLst>
        </pc:picChg>
        <pc:picChg chg="del">
          <ac:chgData name="배제현" userId="32800d16-4837-45c4-8fbc-2f3895a63656" providerId="ADAL" clId="{725F34BC-68E8-4D33-9E1C-B62540FA7A14}" dt="2021-01-11T10:32:24.671" v="47" actId="478"/>
          <ac:picMkLst>
            <pc:docMk/>
            <pc:sldMk cId="3773226627" sldId="271"/>
            <ac:picMk id="4" creationId="{EA6E2C16-00F8-4263-B68B-84FA651833FD}"/>
          </ac:picMkLst>
        </pc:picChg>
        <pc:picChg chg="del">
          <ac:chgData name="배제현" userId="32800d16-4837-45c4-8fbc-2f3895a63656" providerId="ADAL" clId="{725F34BC-68E8-4D33-9E1C-B62540FA7A14}" dt="2021-01-11T10:32:26.204" v="48" actId="478"/>
          <ac:picMkLst>
            <pc:docMk/>
            <pc:sldMk cId="3773226627" sldId="271"/>
            <ac:picMk id="8" creationId="{38A082AB-571E-44F6-8469-7B80B4F2598A}"/>
          </ac:picMkLst>
        </pc:picChg>
      </pc:sldChg>
      <pc:sldChg chg="addSp delSp modSp add mod">
        <pc:chgData name="배제현" userId="32800d16-4837-45c4-8fbc-2f3895a63656" providerId="ADAL" clId="{725F34BC-68E8-4D33-9E1C-B62540FA7A14}" dt="2021-01-11T10:34:52.953" v="206" actId="207"/>
        <pc:sldMkLst>
          <pc:docMk/>
          <pc:sldMk cId="683792587" sldId="272"/>
        </pc:sldMkLst>
        <pc:spChg chg="add del">
          <ac:chgData name="배제현" userId="32800d16-4837-45c4-8fbc-2f3895a63656" providerId="ADAL" clId="{725F34BC-68E8-4D33-9E1C-B62540FA7A14}" dt="2021-01-11T10:34:10.753" v="201" actId="11529"/>
          <ac:spMkLst>
            <pc:docMk/>
            <pc:sldMk cId="683792587" sldId="272"/>
            <ac:spMk id="2" creationId="{8C80AB08-74A6-43E5-B806-0F1E6928B65F}"/>
          </ac:spMkLst>
        </pc:spChg>
        <pc:spChg chg="add mod">
          <ac:chgData name="배제현" userId="32800d16-4837-45c4-8fbc-2f3895a63656" providerId="ADAL" clId="{725F34BC-68E8-4D33-9E1C-B62540FA7A14}" dt="2021-01-11T10:34:52.953" v="206" actId="207"/>
          <ac:spMkLst>
            <pc:docMk/>
            <pc:sldMk cId="683792587" sldId="272"/>
            <ac:spMk id="4" creationId="{BBDCB43E-7524-4B8B-9FCC-FEBA5AF43B32}"/>
          </ac:spMkLst>
        </pc:spChg>
        <pc:spChg chg="add mod">
          <ac:chgData name="배제현" userId="32800d16-4837-45c4-8fbc-2f3895a63656" providerId="ADAL" clId="{725F34BC-68E8-4D33-9E1C-B62540FA7A14}" dt="2021-01-11T10:34:48.925" v="205" actId="207"/>
          <ac:spMkLst>
            <pc:docMk/>
            <pc:sldMk cId="683792587" sldId="272"/>
            <ac:spMk id="5" creationId="{33E44E18-3865-4609-89B8-CA7A82C324A5}"/>
          </ac:spMkLst>
        </pc:spChg>
      </pc:sldChg>
      <pc:sldChg chg="addSp delSp modSp add mod ord">
        <pc:chgData name="배제현" userId="32800d16-4837-45c4-8fbc-2f3895a63656" providerId="ADAL" clId="{725F34BC-68E8-4D33-9E1C-B62540FA7A14}" dt="2021-01-11T10:35:55.708" v="213" actId="1076"/>
        <pc:sldMkLst>
          <pc:docMk/>
          <pc:sldMk cId="4294448465" sldId="273"/>
        </pc:sldMkLst>
        <pc:spChg chg="del">
          <ac:chgData name="배제현" userId="32800d16-4837-45c4-8fbc-2f3895a63656" providerId="ADAL" clId="{725F34BC-68E8-4D33-9E1C-B62540FA7A14}" dt="2021-01-11T10:35:40.457" v="210" actId="478"/>
          <ac:spMkLst>
            <pc:docMk/>
            <pc:sldMk cId="4294448465" sldId="273"/>
            <ac:spMk id="9" creationId="{EE63FBF5-B39D-47EE-851A-F623D62A6120}"/>
          </ac:spMkLst>
        </pc:spChg>
        <pc:picChg chg="del">
          <ac:chgData name="배제현" userId="32800d16-4837-45c4-8fbc-2f3895a63656" providerId="ADAL" clId="{725F34BC-68E8-4D33-9E1C-B62540FA7A14}" dt="2021-01-11T10:35:40.902" v="211" actId="478"/>
          <ac:picMkLst>
            <pc:docMk/>
            <pc:sldMk cId="4294448465" sldId="273"/>
            <ac:picMk id="3" creationId="{0F3ABADE-AF72-4E22-BB88-FBCB5D88EAE9}"/>
          </ac:picMkLst>
        </pc:picChg>
        <pc:picChg chg="add mod">
          <ac:chgData name="배제현" userId="32800d16-4837-45c4-8fbc-2f3895a63656" providerId="ADAL" clId="{725F34BC-68E8-4D33-9E1C-B62540FA7A14}" dt="2021-01-11T10:35:55.708" v="213" actId="1076"/>
          <ac:picMkLst>
            <pc:docMk/>
            <pc:sldMk cId="4294448465" sldId="273"/>
            <ac:picMk id="4" creationId="{0EB7EB7F-8083-4181-8813-C4A40CFAE640}"/>
          </ac:picMkLst>
        </pc:picChg>
      </pc:sldChg>
      <pc:sldChg chg="addSp delSp modSp add mod">
        <pc:chgData name="배제현" userId="32800d16-4837-45c4-8fbc-2f3895a63656" providerId="ADAL" clId="{725F34BC-68E8-4D33-9E1C-B62540FA7A14}" dt="2021-01-11T10:40:55.902" v="249" actId="20577"/>
        <pc:sldMkLst>
          <pc:docMk/>
          <pc:sldMk cId="1374478811" sldId="274"/>
        </pc:sldMkLst>
        <pc:spChg chg="add mod">
          <ac:chgData name="배제현" userId="32800d16-4837-45c4-8fbc-2f3895a63656" providerId="ADAL" clId="{725F34BC-68E8-4D33-9E1C-B62540FA7A14}" dt="2021-01-11T10:40:55.902" v="249" actId="20577"/>
          <ac:spMkLst>
            <pc:docMk/>
            <pc:sldMk cId="1374478811" sldId="274"/>
            <ac:spMk id="7" creationId="{75D421BF-1D10-4A2F-9E49-FA12F5990EC4}"/>
          </ac:spMkLst>
        </pc:spChg>
        <pc:spChg chg="add mod">
          <ac:chgData name="배제현" userId="32800d16-4837-45c4-8fbc-2f3895a63656" providerId="ADAL" clId="{725F34BC-68E8-4D33-9E1C-B62540FA7A14}" dt="2021-01-11T10:37:04.629" v="245" actId="14100"/>
          <ac:spMkLst>
            <pc:docMk/>
            <pc:sldMk cId="1374478811" sldId="274"/>
            <ac:spMk id="8" creationId="{71F1D205-4317-4A9D-A1A0-22F4BB251F30}"/>
          </ac:spMkLst>
        </pc:spChg>
        <pc:spChg chg="add mod">
          <ac:chgData name="배제현" userId="32800d16-4837-45c4-8fbc-2f3895a63656" providerId="ADAL" clId="{725F34BC-68E8-4D33-9E1C-B62540FA7A14}" dt="2021-01-11T10:37:21.372" v="248" actId="1076"/>
          <ac:spMkLst>
            <pc:docMk/>
            <pc:sldMk cId="1374478811" sldId="274"/>
            <ac:spMk id="9" creationId="{2C9F9D37-4DDB-44A0-B9E8-3C4E8BB4BD32}"/>
          </ac:spMkLst>
        </pc:spChg>
        <pc:picChg chg="add mod">
          <ac:chgData name="배제현" userId="32800d16-4837-45c4-8fbc-2f3895a63656" providerId="ADAL" clId="{725F34BC-68E8-4D33-9E1C-B62540FA7A14}" dt="2021-01-11T10:36:37.013" v="220" actId="14100"/>
          <ac:picMkLst>
            <pc:docMk/>
            <pc:sldMk cId="1374478811" sldId="274"/>
            <ac:picMk id="3" creationId="{F95B6B3F-C6F7-4AA0-87D2-C6EA02D3BC2C}"/>
          </ac:picMkLst>
        </pc:picChg>
        <pc:picChg chg="del">
          <ac:chgData name="배제현" userId="32800d16-4837-45c4-8fbc-2f3895a63656" providerId="ADAL" clId="{725F34BC-68E8-4D33-9E1C-B62540FA7A14}" dt="2021-01-11T10:36:15.384" v="215" actId="478"/>
          <ac:picMkLst>
            <pc:docMk/>
            <pc:sldMk cId="1374478811" sldId="274"/>
            <ac:picMk id="4" creationId="{0EB7EB7F-8083-4181-8813-C4A40CFAE640}"/>
          </ac:picMkLst>
        </pc:picChg>
      </pc:sldChg>
      <pc:sldChg chg="addSp delSp modSp add mod ord">
        <pc:chgData name="배제현" userId="32800d16-4837-45c4-8fbc-2f3895a63656" providerId="ADAL" clId="{725F34BC-68E8-4D33-9E1C-B62540FA7A14}" dt="2021-01-11T10:47:21.994" v="848" actId="20577"/>
        <pc:sldMkLst>
          <pc:docMk/>
          <pc:sldMk cId="702968998" sldId="275"/>
        </pc:sldMkLst>
        <pc:spChg chg="add mod">
          <ac:chgData name="배제현" userId="32800d16-4837-45c4-8fbc-2f3895a63656" providerId="ADAL" clId="{725F34BC-68E8-4D33-9E1C-B62540FA7A14}" dt="2021-01-11T10:47:21.994" v="848" actId="20577"/>
          <ac:spMkLst>
            <pc:docMk/>
            <pc:sldMk cId="702968998" sldId="275"/>
            <ac:spMk id="7" creationId="{403C732A-27B2-4834-94AC-BBA861ADA3FF}"/>
          </ac:spMkLst>
        </pc:spChg>
        <pc:picChg chg="add mod">
          <ac:chgData name="배제현" userId="32800d16-4837-45c4-8fbc-2f3895a63656" providerId="ADAL" clId="{725F34BC-68E8-4D33-9E1C-B62540FA7A14}" dt="2021-01-11T10:46:40.918" v="688" actId="1076"/>
          <ac:picMkLst>
            <pc:docMk/>
            <pc:sldMk cId="702968998" sldId="275"/>
            <ac:picMk id="3" creationId="{218F9F74-DB88-47B0-9004-94D47E146C75}"/>
          </ac:picMkLst>
        </pc:picChg>
        <pc:picChg chg="del">
          <ac:chgData name="배제현" userId="32800d16-4837-45c4-8fbc-2f3895a63656" providerId="ADAL" clId="{725F34BC-68E8-4D33-9E1C-B62540FA7A14}" dt="2021-01-11T10:46:11.616" v="681" actId="478"/>
          <ac:picMkLst>
            <pc:docMk/>
            <pc:sldMk cId="702968998" sldId="275"/>
            <ac:picMk id="4" creationId="{0EB7EB7F-8083-4181-8813-C4A40CFAE640}"/>
          </ac:picMkLst>
        </pc:picChg>
      </pc:sldChg>
      <pc:sldChg chg="addSp delSp modSp add mod">
        <pc:chgData name="배제현" userId="32800d16-4837-45c4-8fbc-2f3895a63656" providerId="ADAL" clId="{725F34BC-68E8-4D33-9E1C-B62540FA7A14}" dt="2021-01-11T10:45:59.177" v="680" actId="20577"/>
        <pc:sldMkLst>
          <pc:docMk/>
          <pc:sldMk cId="2054001892" sldId="276"/>
        </pc:sldMkLst>
        <pc:spChg chg="mod">
          <ac:chgData name="배제현" userId="32800d16-4837-45c4-8fbc-2f3895a63656" providerId="ADAL" clId="{725F34BC-68E8-4D33-9E1C-B62540FA7A14}" dt="2021-01-11T10:45:59.177" v="680" actId="20577"/>
          <ac:spMkLst>
            <pc:docMk/>
            <pc:sldMk cId="2054001892" sldId="276"/>
            <ac:spMk id="7" creationId="{75D421BF-1D10-4A2F-9E49-FA12F5990EC4}"/>
          </ac:spMkLst>
        </pc:spChg>
        <pc:spChg chg="del">
          <ac:chgData name="배제현" userId="32800d16-4837-45c4-8fbc-2f3895a63656" providerId="ADAL" clId="{725F34BC-68E8-4D33-9E1C-B62540FA7A14}" dt="2021-01-11T10:42:07.863" v="260" actId="478"/>
          <ac:spMkLst>
            <pc:docMk/>
            <pc:sldMk cId="2054001892" sldId="276"/>
            <ac:spMk id="8" creationId="{71F1D205-4317-4A9D-A1A0-22F4BB251F30}"/>
          </ac:spMkLst>
        </pc:spChg>
        <pc:spChg chg="del">
          <ac:chgData name="배제현" userId="32800d16-4837-45c4-8fbc-2f3895a63656" providerId="ADAL" clId="{725F34BC-68E8-4D33-9E1C-B62540FA7A14}" dt="2021-01-11T10:42:08.203" v="261" actId="478"/>
          <ac:spMkLst>
            <pc:docMk/>
            <pc:sldMk cId="2054001892" sldId="276"/>
            <ac:spMk id="9" creationId="{2C9F9D37-4DDB-44A0-B9E8-3C4E8BB4BD32}"/>
          </ac:spMkLst>
        </pc:spChg>
        <pc:picChg chg="del">
          <ac:chgData name="배제현" userId="32800d16-4837-45c4-8fbc-2f3895a63656" providerId="ADAL" clId="{725F34BC-68E8-4D33-9E1C-B62540FA7A14}" dt="2021-01-11T10:41:59.368" v="254" actId="478"/>
          <ac:picMkLst>
            <pc:docMk/>
            <pc:sldMk cId="2054001892" sldId="276"/>
            <ac:picMk id="3" creationId="{F95B6B3F-C6F7-4AA0-87D2-C6EA02D3BC2C}"/>
          </ac:picMkLst>
        </pc:picChg>
        <pc:picChg chg="add del mod">
          <ac:chgData name="배제현" userId="32800d16-4837-45c4-8fbc-2f3895a63656" providerId="ADAL" clId="{725F34BC-68E8-4D33-9E1C-B62540FA7A14}" dt="2021-01-11T10:44:40.168" v="470" actId="478"/>
          <ac:picMkLst>
            <pc:docMk/>
            <pc:sldMk cId="2054001892" sldId="276"/>
            <ac:picMk id="4" creationId="{91D80163-8DE7-4663-AB9C-7E6ABDBF0E6D}"/>
          </ac:picMkLst>
        </pc:picChg>
        <pc:picChg chg="add mod">
          <ac:chgData name="배제현" userId="32800d16-4837-45c4-8fbc-2f3895a63656" providerId="ADAL" clId="{725F34BC-68E8-4D33-9E1C-B62540FA7A14}" dt="2021-01-11T10:44:44.941" v="473" actId="14100"/>
          <ac:picMkLst>
            <pc:docMk/>
            <pc:sldMk cId="2054001892" sldId="276"/>
            <ac:picMk id="10" creationId="{47A0539D-6F3F-4474-A2DA-7436D1F75198}"/>
          </ac:picMkLst>
        </pc:picChg>
      </pc:sldChg>
      <pc:sldChg chg="addSp delSp modSp add del mod">
        <pc:chgData name="배제현" userId="32800d16-4837-45c4-8fbc-2f3895a63656" providerId="ADAL" clId="{725F34BC-68E8-4D33-9E1C-B62540FA7A14}" dt="2021-01-11T10:50:37.104" v="1172" actId="2696"/>
        <pc:sldMkLst>
          <pc:docMk/>
          <pc:sldMk cId="2100059104" sldId="277"/>
        </pc:sldMkLst>
        <pc:spChg chg="mod">
          <ac:chgData name="배제현" userId="32800d16-4837-45c4-8fbc-2f3895a63656" providerId="ADAL" clId="{725F34BC-68E8-4D33-9E1C-B62540FA7A14}" dt="2021-01-11T10:49:18.358" v="1101" actId="20577"/>
          <ac:spMkLst>
            <pc:docMk/>
            <pc:sldMk cId="2100059104" sldId="277"/>
            <ac:spMk id="7" creationId="{403C732A-27B2-4834-94AC-BBA861ADA3FF}"/>
          </ac:spMkLst>
        </pc:spChg>
        <pc:picChg chg="del">
          <ac:chgData name="배제현" userId="32800d16-4837-45c4-8fbc-2f3895a63656" providerId="ADAL" clId="{725F34BC-68E8-4D33-9E1C-B62540FA7A14}" dt="2021-01-11T10:48:01.176" v="874" actId="478"/>
          <ac:picMkLst>
            <pc:docMk/>
            <pc:sldMk cId="2100059104" sldId="277"/>
            <ac:picMk id="3" creationId="{218F9F74-DB88-47B0-9004-94D47E146C75}"/>
          </ac:picMkLst>
        </pc:picChg>
        <pc:picChg chg="add mod">
          <ac:chgData name="배제현" userId="32800d16-4837-45c4-8fbc-2f3895a63656" providerId="ADAL" clId="{725F34BC-68E8-4D33-9E1C-B62540FA7A14}" dt="2021-01-11T10:48:17.956" v="876" actId="1076"/>
          <ac:picMkLst>
            <pc:docMk/>
            <pc:sldMk cId="2100059104" sldId="277"/>
            <ac:picMk id="4" creationId="{46A2FA22-45AC-44D4-A152-C730D5BCF820}"/>
          </ac:picMkLst>
        </pc:picChg>
      </pc:sldChg>
      <pc:sldChg chg="modSp add mod ord">
        <pc:chgData name="배제현" userId="32800d16-4837-45c4-8fbc-2f3895a63656" providerId="ADAL" clId="{725F34BC-68E8-4D33-9E1C-B62540FA7A14}" dt="2021-01-11T10:49:52.181" v="1170" actId="20577"/>
        <pc:sldMkLst>
          <pc:docMk/>
          <pc:sldMk cId="650262327" sldId="278"/>
        </pc:sldMkLst>
        <pc:spChg chg="mod">
          <ac:chgData name="배제현" userId="32800d16-4837-45c4-8fbc-2f3895a63656" providerId="ADAL" clId="{725F34BC-68E8-4D33-9E1C-B62540FA7A14}" dt="2021-01-11T10:49:52.181" v="1170" actId="20577"/>
          <ac:spMkLst>
            <pc:docMk/>
            <pc:sldMk cId="650262327" sldId="278"/>
            <ac:spMk id="6" creationId="{00000000-0000-0000-0000-000000000000}"/>
          </ac:spMkLst>
        </pc:spChg>
      </pc:sldChg>
      <pc:sldChg chg="addSp delSp modSp add mod ord">
        <pc:chgData name="배제현" userId="32800d16-4837-45c4-8fbc-2f3895a63656" providerId="ADAL" clId="{725F34BC-68E8-4D33-9E1C-B62540FA7A14}" dt="2021-01-11T10:56:23.399" v="1448" actId="113"/>
        <pc:sldMkLst>
          <pc:docMk/>
          <pc:sldMk cId="447397120" sldId="279"/>
        </pc:sldMkLst>
        <pc:spChg chg="add mod">
          <ac:chgData name="배제현" userId="32800d16-4837-45c4-8fbc-2f3895a63656" providerId="ADAL" clId="{725F34BC-68E8-4D33-9E1C-B62540FA7A14}" dt="2021-01-11T10:52:54.941" v="1236" actId="1076"/>
          <ac:spMkLst>
            <pc:docMk/>
            <pc:sldMk cId="447397120" sldId="279"/>
            <ac:spMk id="2" creationId="{3632051B-FEA8-4BDC-88DE-83CF2BDDF8DF}"/>
          </ac:spMkLst>
        </pc:spChg>
        <pc:spChg chg="add mod">
          <ac:chgData name="배제현" userId="32800d16-4837-45c4-8fbc-2f3895a63656" providerId="ADAL" clId="{725F34BC-68E8-4D33-9E1C-B62540FA7A14}" dt="2021-01-11T10:54:21.709" v="1279" actId="1076"/>
          <ac:spMkLst>
            <pc:docMk/>
            <pc:sldMk cId="447397120" sldId="279"/>
            <ac:spMk id="3" creationId="{D9130248-E23F-4A2D-99D3-A8ED39ED053E}"/>
          </ac:spMkLst>
        </pc:spChg>
        <pc:spChg chg="mod">
          <ac:chgData name="배제현" userId="32800d16-4837-45c4-8fbc-2f3895a63656" providerId="ADAL" clId="{725F34BC-68E8-4D33-9E1C-B62540FA7A14}" dt="2021-01-11T10:51:40.133" v="1184" actId="1076"/>
          <ac:spMkLst>
            <pc:docMk/>
            <pc:sldMk cId="447397120" sldId="279"/>
            <ac:spMk id="6" creationId="{F4B137D4-CC5B-4485-AB97-C2F2FCCFBBD2}"/>
          </ac:spMkLst>
        </pc:spChg>
        <pc:spChg chg="del">
          <ac:chgData name="배제현" userId="32800d16-4837-45c4-8fbc-2f3895a63656" providerId="ADAL" clId="{725F34BC-68E8-4D33-9E1C-B62540FA7A14}" dt="2021-01-11T10:51:47.115" v="1185" actId="478"/>
          <ac:spMkLst>
            <pc:docMk/>
            <pc:sldMk cId="447397120" sldId="279"/>
            <ac:spMk id="7" creationId="{403C732A-27B2-4834-94AC-BBA861ADA3FF}"/>
          </ac:spMkLst>
        </pc:spChg>
        <pc:spChg chg="add mod">
          <ac:chgData name="배제현" userId="32800d16-4837-45c4-8fbc-2f3895a63656" providerId="ADAL" clId="{725F34BC-68E8-4D33-9E1C-B62540FA7A14}" dt="2021-01-11T10:52:06.862" v="1187" actId="1076"/>
          <ac:spMkLst>
            <pc:docMk/>
            <pc:sldMk cId="447397120" sldId="279"/>
            <ac:spMk id="8" creationId="{F7090984-3D2F-4EDA-B0C1-ECA40B61BB35}"/>
          </ac:spMkLst>
        </pc:spChg>
        <pc:spChg chg="add del mod">
          <ac:chgData name="배제현" userId="32800d16-4837-45c4-8fbc-2f3895a63656" providerId="ADAL" clId="{725F34BC-68E8-4D33-9E1C-B62540FA7A14}" dt="2021-01-11T10:52:11.926" v="1189"/>
          <ac:spMkLst>
            <pc:docMk/>
            <pc:sldMk cId="447397120" sldId="279"/>
            <ac:spMk id="9" creationId="{AEC851C5-8776-47E8-83E8-D3EE927C986D}"/>
          </ac:spMkLst>
        </pc:spChg>
        <pc:spChg chg="add mod">
          <ac:chgData name="배제현" userId="32800d16-4837-45c4-8fbc-2f3895a63656" providerId="ADAL" clId="{725F34BC-68E8-4D33-9E1C-B62540FA7A14}" dt="2021-01-11T10:53:46.765" v="1251" actId="1076"/>
          <ac:spMkLst>
            <pc:docMk/>
            <pc:sldMk cId="447397120" sldId="279"/>
            <ac:spMk id="10" creationId="{6B44A8E5-5827-41A3-BCE3-235EEE90C18A}"/>
          </ac:spMkLst>
        </pc:spChg>
        <pc:spChg chg="add mod">
          <ac:chgData name="배제현" userId="32800d16-4837-45c4-8fbc-2f3895a63656" providerId="ADAL" clId="{725F34BC-68E8-4D33-9E1C-B62540FA7A14}" dt="2021-01-11T10:53:41.957" v="1249" actId="1076"/>
          <ac:spMkLst>
            <pc:docMk/>
            <pc:sldMk cId="447397120" sldId="279"/>
            <ac:spMk id="12" creationId="{F4FB026B-3002-4B34-A5C7-2C3E3C0F0C6B}"/>
          </ac:spMkLst>
        </pc:spChg>
        <pc:spChg chg="add del mod">
          <ac:chgData name="배제현" userId="32800d16-4837-45c4-8fbc-2f3895a63656" providerId="ADAL" clId="{725F34BC-68E8-4D33-9E1C-B62540FA7A14}" dt="2021-01-11T10:53:31.033" v="1244"/>
          <ac:spMkLst>
            <pc:docMk/>
            <pc:sldMk cId="447397120" sldId="279"/>
            <ac:spMk id="14" creationId="{D9F027D7-D89E-4729-9FFF-05F454EDF10B}"/>
          </ac:spMkLst>
        </pc:spChg>
        <pc:spChg chg="add mod">
          <ac:chgData name="배제현" userId="32800d16-4837-45c4-8fbc-2f3895a63656" providerId="ADAL" clId="{725F34BC-68E8-4D33-9E1C-B62540FA7A14}" dt="2021-01-11T10:53:43.941" v="1250" actId="1076"/>
          <ac:spMkLst>
            <pc:docMk/>
            <pc:sldMk cId="447397120" sldId="279"/>
            <ac:spMk id="15" creationId="{5267F49A-E90D-4661-8E62-E3C89BB3D85A}"/>
          </ac:spMkLst>
        </pc:spChg>
        <pc:spChg chg="add mod">
          <ac:chgData name="배제현" userId="32800d16-4837-45c4-8fbc-2f3895a63656" providerId="ADAL" clId="{725F34BC-68E8-4D33-9E1C-B62540FA7A14}" dt="2021-01-11T10:56:00.500" v="1440" actId="113"/>
          <ac:spMkLst>
            <pc:docMk/>
            <pc:sldMk cId="447397120" sldId="279"/>
            <ac:spMk id="20" creationId="{FFA49083-FB1E-4578-91D4-463EF6F6CD00}"/>
          </ac:spMkLst>
        </pc:spChg>
        <pc:spChg chg="add mod">
          <ac:chgData name="배제현" userId="32800d16-4837-45c4-8fbc-2f3895a63656" providerId="ADAL" clId="{725F34BC-68E8-4D33-9E1C-B62540FA7A14}" dt="2021-01-11T10:56:09.990" v="1443" actId="255"/>
          <ac:spMkLst>
            <pc:docMk/>
            <pc:sldMk cId="447397120" sldId="279"/>
            <ac:spMk id="21" creationId="{9099465C-FCD8-43D9-9B1D-849101E9C8C8}"/>
          </ac:spMkLst>
        </pc:spChg>
        <pc:spChg chg="add mod">
          <ac:chgData name="배제현" userId="32800d16-4837-45c4-8fbc-2f3895a63656" providerId="ADAL" clId="{725F34BC-68E8-4D33-9E1C-B62540FA7A14}" dt="2021-01-11T10:56:23.399" v="1448" actId="113"/>
          <ac:spMkLst>
            <pc:docMk/>
            <pc:sldMk cId="447397120" sldId="279"/>
            <ac:spMk id="22" creationId="{E99C2069-415E-4A52-8F19-377EFAF57C9C}"/>
          </ac:spMkLst>
        </pc:spChg>
        <pc:picChg chg="del">
          <ac:chgData name="배제현" userId="32800d16-4837-45c4-8fbc-2f3895a63656" providerId="ADAL" clId="{725F34BC-68E8-4D33-9E1C-B62540FA7A14}" dt="2021-01-11T10:51:05.697" v="1176" actId="478"/>
          <ac:picMkLst>
            <pc:docMk/>
            <pc:sldMk cId="447397120" sldId="279"/>
            <ac:picMk id="4" creationId="{46A2FA22-45AC-44D4-A152-C730D5BCF820}"/>
          </ac:picMkLst>
        </pc:picChg>
        <pc:cxnChg chg="add mod">
          <ac:chgData name="배제현" userId="32800d16-4837-45c4-8fbc-2f3895a63656" providerId="ADAL" clId="{725F34BC-68E8-4D33-9E1C-B62540FA7A14}" dt="2021-01-11T10:53:08.502" v="1238" actId="1076"/>
          <ac:cxnSpMkLst>
            <pc:docMk/>
            <pc:sldMk cId="447397120" sldId="279"/>
            <ac:cxnSpMk id="11" creationId="{FF92BDE9-0C14-4C9D-AAB9-AE845E4133B1}"/>
          </ac:cxnSpMkLst>
        </pc:cxnChg>
        <pc:cxnChg chg="add mod">
          <ac:chgData name="배제현" userId="32800d16-4837-45c4-8fbc-2f3895a63656" providerId="ADAL" clId="{725F34BC-68E8-4D33-9E1C-B62540FA7A14}" dt="2021-01-11T10:55:03.013" v="1297" actId="1076"/>
          <ac:cxnSpMkLst>
            <pc:docMk/>
            <pc:sldMk cId="447397120" sldId="279"/>
            <ac:cxnSpMk id="16" creationId="{EA6DD8AA-3D6F-46F6-B819-E6AC97682233}"/>
          </ac:cxnSpMkLst>
        </pc:cxnChg>
        <pc:cxnChg chg="add mod">
          <ac:chgData name="배제현" userId="32800d16-4837-45c4-8fbc-2f3895a63656" providerId="ADAL" clId="{725F34BC-68E8-4D33-9E1C-B62540FA7A14}" dt="2021-01-11T10:56:13.206" v="1444" actId="14100"/>
          <ac:cxnSpMkLst>
            <pc:docMk/>
            <pc:sldMk cId="447397120" sldId="279"/>
            <ac:cxnSpMk id="17" creationId="{1787CE39-4131-4F6B-885F-7AF231540357}"/>
          </ac:cxnSpMkLst>
        </pc:cxnChg>
        <pc:cxnChg chg="add mod">
          <ac:chgData name="배제현" userId="32800d16-4837-45c4-8fbc-2f3895a63656" providerId="ADAL" clId="{725F34BC-68E8-4D33-9E1C-B62540FA7A14}" dt="2021-01-11T10:56:16.645" v="1446" actId="1076"/>
          <ac:cxnSpMkLst>
            <pc:docMk/>
            <pc:sldMk cId="447397120" sldId="279"/>
            <ac:cxnSpMk id="18" creationId="{29BD04A8-F464-417C-94BA-409FF48C7C17}"/>
          </ac:cxnSpMkLst>
        </pc:cxnChg>
      </pc:sldChg>
      <pc:sldChg chg="delSp modSp add mod">
        <pc:chgData name="배제현" userId="32800d16-4837-45c4-8fbc-2f3895a63656" providerId="ADAL" clId="{725F34BC-68E8-4D33-9E1C-B62540FA7A14}" dt="2021-01-11T10:59:06.173" v="1748" actId="1076"/>
        <pc:sldMkLst>
          <pc:docMk/>
          <pc:sldMk cId="1734528486" sldId="280"/>
        </pc:sldMkLst>
        <pc:spChg chg="mod">
          <ac:chgData name="배제현" userId="32800d16-4837-45c4-8fbc-2f3895a63656" providerId="ADAL" clId="{725F34BC-68E8-4D33-9E1C-B62540FA7A14}" dt="2021-01-11T10:56:44.670" v="1478" actId="1076"/>
          <ac:spMkLst>
            <pc:docMk/>
            <pc:sldMk cId="1734528486" sldId="280"/>
            <ac:spMk id="2" creationId="{3632051B-FEA8-4BDC-88DE-83CF2BDDF8DF}"/>
          </ac:spMkLst>
        </pc:spChg>
        <pc:spChg chg="mod">
          <ac:chgData name="배제현" userId="32800d16-4837-45c4-8fbc-2f3895a63656" providerId="ADAL" clId="{725F34BC-68E8-4D33-9E1C-B62540FA7A14}" dt="2021-01-11T10:56:59.326" v="1529" actId="1076"/>
          <ac:spMkLst>
            <pc:docMk/>
            <pc:sldMk cId="1734528486" sldId="280"/>
            <ac:spMk id="3" creationId="{D9130248-E23F-4A2D-99D3-A8ED39ED053E}"/>
          </ac:spMkLst>
        </pc:spChg>
        <pc:spChg chg="mod">
          <ac:chgData name="배제현" userId="32800d16-4837-45c4-8fbc-2f3895a63656" providerId="ADAL" clId="{725F34BC-68E8-4D33-9E1C-B62540FA7A14}" dt="2021-01-11T10:56:41.654" v="1477" actId="1076"/>
          <ac:spMkLst>
            <pc:docMk/>
            <pc:sldMk cId="1734528486" sldId="280"/>
            <ac:spMk id="10" creationId="{6B44A8E5-5827-41A3-BCE3-235EEE90C18A}"/>
          </ac:spMkLst>
        </pc:spChg>
        <pc:spChg chg="mod">
          <ac:chgData name="배제현" userId="32800d16-4837-45c4-8fbc-2f3895a63656" providerId="ADAL" clId="{725F34BC-68E8-4D33-9E1C-B62540FA7A14}" dt="2021-01-11T10:57:49.429" v="1639" actId="1076"/>
          <ac:spMkLst>
            <pc:docMk/>
            <pc:sldMk cId="1734528486" sldId="280"/>
            <ac:spMk id="20" creationId="{FFA49083-FB1E-4578-91D4-463EF6F6CD00}"/>
          </ac:spMkLst>
        </pc:spChg>
        <pc:spChg chg="mod">
          <ac:chgData name="배제현" userId="32800d16-4837-45c4-8fbc-2f3895a63656" providerId="ADAL" clId="{725F34BC-68E8-4D33-9E1C-B62540FA7A14}" dt="2021-01-11T10:59:06.173" v="1748" actId="1076"/>
          <ac:spMkLst>
            <pc:docMk/>
            <pc:sldMk cId="1734528486" sldId="280"/>
            <ac:spMk id="21" creationId="{9099465C-FCD8-43D9-9B1D-849101E9C8C8}"/>
          </ac:spMkLst>
        </pc:spChg>
        <pc:spChg chg="del">
          <ac:chgData name="배제현" userId="32800d16-4837-45c4-8fbc-2f3895a63656" providerId="ADAL" clId="{725F34BC-68E8-4D33-9E1C-B62540FA7A14}" dt="2021-01-11T10:57:41.591" v="1634" actId="478"/>
          <ac:spMkLst>
            <pc:docMk/>
            <pc:sldMk cId="1734528486" sldId="280"/>
            <ac:spMk id="22" creationId="{E99C2069-415E-4A52-8F19-377EFAF57C9C}"/>
          </ac:spMkLst>
        </pc:spChg>
        <pc:cxnChg chg="mod">
          <ac:chgData name="배제현" userId="32800d16-4837-45c4-8fbc-2f3895a63656" providerId="ADAL" clId="{725F34BC-68E8-4D33-9E1C-B62540FA7A14}" dt="2021-01-11T10:57:51.541" v="1640" actId="14100"/>
          <ac:cxnSpMkLst>
            <pc:docMk/>
            <pc:sldMk cId="1734528486" sldId="280"/>
            <ac:cxnSpMk id="16" creationId="{EA6DD8AA-3D6F-46F6-B819-E6AC97682233}"/>
          </ac:cxnSpMkLst>
        </pc:cxnChg>
        <pc:cxnChg chg="mod">
          <ac:chgData name="배제현" userId="32800d16-4837-45c4-8fbc-2f3895a63656" providerId="ADAL" clId="{725F34BC-68E8-4D33-9E1C-B62540FA7A14}" dt="2021-01-11T10:59:05.277" v="1747" actId="1076"/>
          <ac:cxnSpMkLst>
            <pc:docMk/>
            <pc:sldMk cId="1734528486" sldId="280"/>
            <ac:cxnSpMk id="17" creationId="{1787CE39-4131-4F6B-885F-7AF231540357}"/>
          </ac:cxnSpMkLst>
        </pc:cxnChg>
        <pc:cxnChg chg="del">
          <ac:chgData name="배제현" userId="32800d16-4837-45c4-8fbc-2f3895a63656" providerId="ADAL" clId="{725F34BC-68E8-4D33-9E1C-B62540FA7A14}" dt="2021-01-11T10:57:42.231" v="1635" actId="478"/>
          <ac:cxnSpMkLst>
            <pc:docMk/>
            <pc:sldMk cId="1734528486" sldId="280"/>
            <ac:cxnSpMk id="18" creationId="{29BD04A8-F464-417C-94BA-409FF48C7C17}"/>
          </ac:cxnSpMkLst>
        </pc:cxnChg>
      </pc:sldChg>
      <pc:sldChg chg="modSp add del mod">
        <pc:chgData name="배제현" userId="32800d16-4837-45c4-8fbc-2f3895a63656" providerId="ADAL" clId="{725F34BC-68E8-4D33-9E1C-B62540FA7A14}" dt="2021-01-11T10:58:20.920" v="1668" actId="47"/>
        <pc:sldMkLst>
          <pc:docMk/>
          <pc:sldMk cId="3819440881" sldId="281"/>
        </pc:sldMkLst>
        <pc:spChg chg="mod">
          <ac:chgData name="배제현" userId="32800d16-4837-45c4-8fbc-2f3895a63656" providerId="ADAL" clId="{725F34BC-68E8-4D33-9E1C-B62540FA7A14}" dt="2021-01-11T10:58:11.237" v="1666"/>
          <ac:spMkLst>
            <pc:docMk/>
            <pc:sldMk cId="3819440881" sldId="281"/>
            <ac:spMk id="2" creationId="{3632051B-FEA8-4BDC-88DE-83CF2BDDF8DF}"/>
          </ac:spMkLst>
        </pc:spChg>
      </pc:sldChg>
      <pc:sldChg chg="delSp modSp add mod ord">
        <pc:chgData name="배제현" userId="32800d16-4837-45c4-8fbc-2f3895a63656" providerId="ADAL" clId="{725F34BC-68E8-4D33-9E1C-B62540FA7A14}" dt="2021-01-11T10:59:01.279" v="1746"/>
        <pc:sldMkLst>
          <pc:docMk/>
          <pc:sldMk cId="3031145036" sldId="282"/>
        </pc:sldMkLst>
        <pc:spChg chg="del mod">
          <ac:chgData name="배제현" userId="32800d16-4837-45c4-8fbc-2f3895a63656" providerId="ADAL" clId="{725F34BC-68E8-4D33-9E1C-B62540FA7A14}" dt="2021-01-11T10:58:36.334" v="1674" actId="478"/>
          <ac:spMkLst>
            <pc:docMk/>
            <pc:sldMk cId="3031145036" sldId="282"/>
            <ac:spMk id="2" creationId="{3632051B-FEA8-4BDC-88DE-83CF2BDDF8DF}"/>
          </ac:spMkLst>
        </pc:spChg>
        <pc:spChg chg="del">
          <ac:chgData name="배제현" userId="32800d16-4837-45c4-8fbc-2f3895a63656" providerId="ADAL" clId="{725F34BC-68E8-4D33-9E1C-B62540FA7A14}" dt="2021-01-11T10:58:34.079" v="1672" actId="478"/>
          <ac:spMkLst>
            <pc:docMk/>
            <pc:sldMk cId="3031145036" sldId="282"/>
            <ac:spMk id="8" creationId="{F7090984-3D2F-4EDA-B0C1-ECA40B61BB35}"/>
          </ac:spMkLst>
        </pc:spChg>
        <pc:spChg chg="del">
          <ac:chgData name="배제현" userId="32800d16-4837-45c4-8fbc-2f3895a63656" providerId="ADAL" clId="{725F34BC-68E8-4D33-9E1C-B62540FA7A14}" dt="2021-01-11T10:58:33.208" v="1671" actId="478"/>
          <ac:spMkLst>
            <pc:docMk/>
            <pc:sldMk cId="3031145036" sldId="282"/>
            <ac:spMk id="10" creationId="{6B44A8E5-5827-41A3-BCE3-235EEE90C18A}"/>
          </ac:spMkLst>
        </pc:spChg>
        <pc:spChg chg="mod">
          <ac:chgData name="배제현" userId="32800d16-4837-45c4-8fbc-2f3895a63656" providerId="ADAL" clId="{725F34BC-68E8-4D33-9E1C-B62540FA7A14}" dt="2021-01-11T10:58:48.060" v="1713"/>
          <ac:spMkLst>
            <pc:docMk/>
            <pc:sldMk cId="3031145036" sldId="282"/>
            <ac:spMk id="20" creationId="{FFA49083-FB1E-4578-91D4-463EF6F6CD00}"/>
          </ac:spMkLst>
        </pc:spChg>
        <pc:spChg chg="mod">
          <ac:chgData name="배제현" userId="32800d16-4837-45c4-8fbc-2f3895a63656" providerId="ADAL" clId="{725F34BC-68E8-4D33-9E1C-B62540FA7A14}" dt="2021-01-11T10:58:52.561" v="1727"/>
          <ac:spMkLst>
            <pc:docMk/>
            <pc:sldMk cId="3031145036" sldId="282"/>
            <ac:spMk id="21" creationId="{9099465C-FCD8-43D9-9B1D-849101E9C8C8}"/>
          </ac:spMkLst>
        </pc:spChg>
        <pc:spChg chg="mod">
          <ac:chgData name="배제현" userId="32800d16-4837-45c4-8fbc-2f3895a63656" providerId="ADAL" clId="{725F34BC-68E8-4D33-9E1C-B62540FA7A14}" dt="2021-01-11T10:59:01.279" v="1746"/>
          <ac:spMkLst>
            <pc:docMk/>
            <pc:sldMk cId="3031145036" sldId="282"/>
            <ac:spMk id="22" creationId="{E99C2069-415E-4A52-8F19-377EFAF57C9C}"/>
          </ac:spMkLst>
        </pc:spChg>
        <pc:cxnChg chg="del">
          <ac:chgData name="배제현" userId="32800d16-4837-45c4-8fbc-2f3895a63656" providerId="ADAL" clId="{725F34BC-68E8-4D33-9E1C-B62540FA7A14}" dt="2021-01-11T10:58:37.072" v="1675" actId="478"/>
          <ac:cxnSpMkLst>
            <pc:docMk/>
            <pc:sldMk cId="3031145036" sldId="282"/>
            <ac:cxnSpMk id="11" creationId="{FF92BDE9-0C14-4C9D-AAB9-AE845E4133B1}"/>
          </ac:cxnSpMkLst>
        </pc:cxnChg>
      </pc:sldChg>
      <pc:sldChg chg="modSp add mod">
        <pc:chgData name="배제현" userId="32800d16-4837-45c4-8fbc-2f3895a63656" providerId="ADAL" clId="{725F34BC-68E8-4D33-9E1C-B62540FA7A14}" dt="2021-01-11T10:59:56.662" v="1848" actId="14100"/>
        <pc:sldMkLst>
          <pc:docMk/>
          <pc:sldMk cId="2007270383" sldId="283"/>
        </pc:sldMkLst>
        <pc:spChg chg="mod">
          <ac:chgData name="배제현" userId="32800d16-4837-45c4-8fbc-2f3895a63656" providerId="ADAL" clId="{725F34BC-68E8-4D33-9E1C-B62540FA7A14}" dt="2021-01-11T10:59:29.494" v="1773" actId="1076"/>
          <ac:spMkLst>
            <pc:docMk/>
            <pc:sldMk cId="2007270383" sldId="283"/>
            <ac:spMk id="3" creationId="{D9130248-E23F-4A2D-99D3-A8ED39ED053E}"/>
          </ac:spMkLst>
        </pc:spChg>
        <pc:spChg chg="mod">
          <ac:chgData name="배제현" userId="32800d16-4837-45c4-8fbc-2f3895a63656" providerId="ADAL" clId="{725F34BC-68E8-4D33-9E1C-B62540FA7A14}" dt="2021-01-11T10:59:35.320" v="1791"/>
          <ac:spMkLst>
            <pc:docMk/>
            <pc:sldMk cId="2007270383" sldId="283"/>
            <ac:spMk id="20" creationId="{FFA49083-FB1E-4578-91D4-463EF6F6CD00}"/>
          </ac:spMkLst>
        </pc:spChg>
        <pc:spChg chg="mod">
          <ac:chgData name="배제현" userId="32800d16-4837-45c4-8fbc-2f3895a63656" providerId="ADAL" clId="{725F34BC-68E8-4D33-9E1C-B62540FA7A14}" dt="2021-01-11T10:59:41.384" v="1815"/>
          <ac:spMkLst>
            <pc:docMk/>
            <pc:sldMk cId="2007270383" sldId="283"/>
            <ac:spMk id="21" creationId="{9099465C-FCD8-43D9-9B1D-849101E9C8C8}"/>
          </ac:spMkLst>
        </pc:spChg>
        <pc:spChg chg="mod">
          <ac:chgData name="배제현" userId="32800d16-4837-45c4-8fbc-2f3895a63656" providerId="ADAL" clId="{725F34BC-68E8-4D33-9E1C-B62540FA7A14}" dt="2021-01-11T10:59:56.662" v="1848" actId="14100"/>
          <ac:spMkLst>
            <pc:docMk/>
            <pc:sldMk cId="2007270383" sldId="283"/>
            <ac:spMk id="22" creationId="{E99C2069-415E-4A52-8F19-377EFAF57C9C}"/>
          </ac:spMkLst>
        </pc:spChg>
      </pc:sldChg>
      <pc:sldChg chg="addSp modSp add mod">
        <pc:chgData name="배제현" userId="32800d16-4837-45c4-8fbc-2f3895a63656" providerId="ADAL" clId="{725F34BC-68E8-4D33-9E1C-B62540FA7A14}" dt="2021-01-11T11:02:43.022" v="2133"/>
        <pc:sldMkLst>
          <pc:docMk/>
          <pc:sldMk cId="3456704910" sldId="284"/>
        </pc:sldMkLst>
        <pc:spChg chg="mod">
          <ac:chgData name="배제현" userId="32800d16-4837-45c4-8fbc-2f3895a63656" providerId="ADAL" clId="{725F34BC-68E8-4D33-9E1C-B62540FA7A14}" dt="2021-01-11T11:01:01.142" v="1950" actId="1076"/>
          <ac:spMkLst>
            <pc:docMk/>
            <pc:sldMk cId="3456704910" sldId="284"/>
            <ac:spMk id="3" creationId="{D9130248-E23F-4A2D-99D3-A8ED39ED053E}"/>
          </ac:spMkLst>
        </pc:spChg>
        <pc:spChg chg="mod">
          <ac:chgData name="배제현" userId="32800d16-4837-45c4-8fbc-2f3895a63656" providerId="ADAL" clId="{725F34BC-68E8-4D33-9E1C-B62540FA7A14}" dt="2021-01-11T11:00:47.566" v="1945" actId="1076"/>
          <ac:spMkLst>
            <pc:docMk/>
            <pc:sldMk cId="3456704910" sldId="284"/>
            <ac:spMk id="12" creationId="{F4FB026B-3002-4B34-A5C7-2C3E3C0F0C6B}"/>
          </ac:spMkLst>
        </pc:spChg>
        <pc:spChg chg="add mod">
          <ac:chgData name="배제현" userId="32800d16-4837-45c4-8fbc-2f3895a63656" providerId="ADAL" clId="{725F34BC-68E8-4D33-9E1C-B62540FA7A14}" dt="2021-01-11T11:02:18.898" v="2102"/>
          <ac:spMkLst>
            <pc:docMk/>
            <pc:sldMk cId="3456704910" sldId="284"/>
            <ac:spMk id="14" creationId="{1E1C0C67-525F-48E7-9116-0F371DDDF95D}"/>
          </ac:spMkLst>
        </pc:spChg>
        <pc:spChg chg="mod">
          <ac:chgData name="배제현" userId="32800d16-4837-45c4-8fbc-2f3895a63656" providerId="ADAL" clId="{725F34BC-68E8-4D33-9E1C-B62540FA7A14}" dt="2021-01-11T11:00:58.397" v="1949" actId="14100"/>
          <ac:spMkLst>
            <pc:docMk/>
            <pc:sldMk cId="3456704910" sldId="284"/>
            <ac:spMk id="15" creationId="{5267F49A-E90D-4661-8E62-E3C89BB3D85A}"/>
          </ac:spMkLst>
        </pc:spChg>
        <pc:spChg chg="mod">
          <ac:chgData name="배제현" userId="32800d16-4837-45c4-8fbc-2f3895a63656" providerId="ADAL" clId="{725F34BC-68E8-4D33-9E1C-B62540FA7A14}" dt="2021-01-11T11:01:55.029" v="2074" actId="14100"/>
          <ac:spMkLst>
            <pc:docMk/>
            <pc:sldMk cId="3456704910" sldId="284"/>
            <ac:spMk id="20" creationId="{FFA49083-FB1E-4578-91D4-463EF6F6CD00}"/>
          </ac:spMkLst>
        </pc:spChg>
        <pc:spChg chg="mod">
          <ac:chgData name="배제현" userId="32800d16-4837-45c4-8fbc-2f3895a63656" providerId="ADAL" clId="{725F34BC-68E8-4D33-9E1C-B62540FA7A14}" dt="2021-01-11T11:01:39.317" v="2048"/>
          <ac:spMkLst>
            <pc:docMk/>
            <pc:sldMk cId="3456704910" sldId="284"/>
            <ac:spMk id="21" creationId="{9099465C-FCD8-43D9-9B1D-849101E9C8C8}"/>
          </ac:spMkLst>
        </pc:spChg>
        <pc:spChg chg="mod">
          <ac:chgData name="배제현" userId="32800d16-4837-45c4-8fbc-2f3895a63656" providerId="ADAL" clId="{725F34BC-68E8-4D33-9E1C-B62540FA7A14}" dt="2021-01-11T11:02:11.037" v="2081" actId="1076"/>
          <ac:spMkLst>
            <pc:docMk/>
            <pc:sldMk cId="3456704910" sldId="284"/>
            <ac:spMk id="22" creationId="{E99C2069-415E-4A52-8F19-377EFAF57C9C}"/>
          </ac:spMkLst>
        </pc:spChg>
        <pc:spChg chg="add mod">
          <ac:chgData name="배제현" userId="32800d16-4837-45c4-8fbc-2f3895a63656" providerId="ADAL" clId="{725F34BC-68E8-4D33-9E1C-B62540FA7A14}" dt="2021-01-11T11:02:43.022" v="2133"/>
          <ac:spMkLst>
            <pc:docMk/>
            <pc:sldMk cId="3456704910" sldId="284"/>
            <ac:spMk id="24" creationId="{84DB2EBD-D818-41E5-87EE-C737005EB3D4}"/>
          </ac:spMkLst>
        </pc:spChg>
        <pc:cxnChg chg="mod">
          <ac:chgData name="배제현" userId="32800d16-4837-45c4-8fbc-2f3895a63656" providerId="ADAL" clId="{725F34BC-68E8-4D33-9E1C-B62540FA7A14}" dt="2021-01-11T11:02:06.238" v="2079" actId="14100"/>
          <ac:cxnSpMkLst>
            <pc:docMk/>
            <pc:sldMk cId="3456704910" sldId="284"/>
            <ac:cxnSpMk id="16" creationId="{EA6DD8AA-3D6F-46F6-B819-E6AC97682233}"/>
          </ac:cxnSpMkLst>
        </pc:cxnChg>
        <pc:cxnChg chg="mod">
          <ac:chgData name="배제현" userId="32800d16-4837-45c4-8fbc-2f3895a63656" providerId="ADAL" clId="{725F34BC-68E8-4D33-9E1C-B62540FA7A14}" dt="2021-01-11T11:01:06.510" v="1953" actId="14100"/>
          <ac:cxnSpMkLst>
            <pc:docMk/>
            <pc:sldMk cId="3456704910" sldId="284"/>
            <ac:cxnSpMk id="17" creationId="{1787CE39-4131-4F6B-885F-7AF231540357}"/>
          </ac:cxnSpMkLst>
        </pc:cxnChg>
        <pc:cxnChg chg="mod">
          <ac:chgData name="배제현" userId="32800d16-4837-45c4-8fbc-2f3895a63656" providerId="ADAL" clId="{725F34BC-68E8-4D33-9E1C-B62540FA7A14}" dt="2021-01-11T11:01:07.950" v="1954" actId="1076"/>
          <ac:cxnSpMkLst>
            <pc:docMk/>
            <pc:sldMk cId="3456704910" sldId="284"/>
            <ac:cxnSpMk id="18" creationId="{29BD04A8-F464-417C-94BA-409FF48C7C17}"/>
          </ac:cxnSpMkLst>
        </pc:cxnChg>
        <pc:cxnChg chg="add mod">
          <ac:chgData name="배제현" userId="32800d16-4837-45c4-8fbc-2f3895a63656" providerId="ADAL" clId="{725F34BC-68E8-4D33-9E1C-B62540FA7A14}" dt="2021-01-11T11:02:01.980" v="2077"/>
          <ac:cxnSpMkLst>
            <pc:docMk/>
            <pc:sldMk cId="3456704910" sldId="284"/>
            <ac:cxnSpMk id="19" creationId="{8D8B62E2-4C7B-4E9E-B3C3-1DCD924D391E}"/>
          </ac:cxnSpMkLst>
        </pc:cxnChg>
        <pc:cxnChg chg="add mod">
          <ac:chgData name="배제현" userId="32800d16-4837-45c4-8fbc-2f3895a63656" providerId="ADAL" clId="{725F34BC-68E8-4D33-9E1C-B62540FA7A14}" dt="2021-01-11T11:02:24.085" v="2105" actId="14100"/>
          <ac:cxnSpMkLst>
            <pc:docMk/>
            <pc:sldMk cId="3456704910" sldId="284"/>
            <ac:cxnSpMk id="23" creationId="{5D242A25-FDEE-42E2-ADC4-520DA302F8E4}"/>
          </ac:cxnSpMkLst>
        </pc:cxnChg>
      </pc:sldChg>
    </pc:docChg>
  </pc:docChgLst>
  <pc:docChgLst>
    <pc:chgData name="배제현" userId="32800d16-4837-45c4-8fbc-2f3895a63656" providerId="ADAL" clId="{E9A8D3E9-9B85-4B1A-9CDB-3D4F748BF961}"/>
    <pc:docChg chg="undo custSel addSld delSld modSld sldOrd">
      <pc:chgData name="배제현" userId="32800d16-4837-45c4-8fbc-2f3895a63656" providerId="ADAL" clId="{E9A8D3E9-9B85-4B1A-9CDB-3D4F748BF961}" dt="2021-01-11T15:33:26.948" v="1479"/>
      <pc:docMkLst>
        <pc:docMk/>
      </pc:docMkLst>
      <pc:sldChg chg="addSp modSp mod ord">
        <pc:chgData name="배제현" userId="32800d16-4837-45c4-8fbc-2f3895a63656" providerId="ADAL" clId="{E9A8D3E9-9B85-4B1A-9CDB-3D4F748BF961}" dt="2021-01-11T15:20:44.623" v="1467"/>
        <pc:sldMkLst>
          <pc:docMk/>
          <pc:sldMk cId="2866324694" sldId="258"/>
        </pc:sldMkLst>
        <pc:spChg chg="mod">
          <ac:chgData name="배제현" userId="32800d16-4837-45c4-8fbc-2f3895a63656" providerId="ADAL" clId="{E9A8D3E9-9B85-4B1A-9CDB-3D4F748BF961}" dt="2021-01-10T16:13:58.243" v="43" actId="1076"/>
          <ac:spMkLst>
            <pc:docMk/>
            <pc:sldMk cId="2866324694" sldId="258"/>
            <ac:spMk id="6" creationId="{00000000-0000-0000-0000-000000000000}"/>
          </ac:spMkLst>
        </pc:sp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2866324694" sldId="258"/>
            <ac:picMk id="2" creationId="{F440AB38-81EA-4275-872F-5254BF8F4240}"/>
          </ac:picMkLst>
        </pc:picChg>
      </pc:sldChg>
      <pc:sldChg chg="addSp delSp modSp mod ord">
        <pc:chgData name="배제현" userId="32800d16-4837-45c4-8fbc-2f3895a63656" providerId="ADAL" clId="{E9A8D3E9-9B85-4B1A-9CDB-3D4F748BF961}" dt="2021-01-11T15:20:44.623" v="1467"/>
        <pc:sldMkLst>
          <pc:docMk/>
          <pc:sldMk cId="1059947050" sldId="261"/>
        </pc:sldMkLst>
        <pc:spChg chg="add del mod">
          <ac:chgData name="배제현" userId="32800d16-4837-45c4-8fbc-2f3895a63656" providerId="ADAL" clId="{E9A8D3E9-9B85-4B1A-9CDB-3D4F748BF961}" dt="2021-01-10T16:16:42.483" v="91"/>
          <ac:spMkLst>
            <pc:docMk/>
            <pc:sldMk cId="1059947050" sldId="261"/>
            <ac:spMk id="4" creationId="{73AFA236-AAD1-4C02-A348-441D65A203CC}"/>
          </ac:spMkLst>
        </pc:spChg>
        <pc:spChg chg="add del mod">
          <ac:chgData name="배제현" userId="32800d16-4837-45c4-8fbc-2f3895a63656" providerId="ADAL" clId="{E9A8D3E9-9B85-4B1A-9CDB-3D4F748BF961}" dt="2021-01-10T16:18:21.519" v="242" actId="478"/>
          <ac:spMkLst>
            <pc:docMk/>
            <pc:sldMk cId="1059947050" sldId="261"/>
            <ac:spMk id="5" creationId="{F930C53A-F397-4C21-9BB4-3F4439032FB5}"/>
          </ac:spMkLst>
        </pc:spChg>
        <pc:spChg chg="add mod">
          <ac:chgData name="배제현" userId="32800d16-4837-45c4-8fbc-2f3895a63656" providerId="ADAL" clId="{E9A8D3E9-9B85-4B1A-9CDB-3D4F748BF961}" dt="2021-01-10T16:20:25.222" v="244" actId="255"/>
          <ac:spMkLst>
            <pc:docMk/>
            <pc:sldMk cId="1059947050" sldId="261"/>
            <ac:spMk id="6" creationId="{F4B137D4-CC5B-4485-AB97-C2F2FCCFBBD2}"/>
          </ac:spMkLst>
        </pc:spChg>
        <pc:spChg chg="add mod">
          <ac:chgData name="배제현" userId="32800d16-4837-45c4-8fbc-2f3895a63656" providerId="ADAL" clId="{E9A8D3E9-9B85-4B1A-9CDB-3D4F748BF961}" dt="2021-01-10T16:21:21.101" v="253" actId="1076"/>
          <ac:spMkLst>
            <pc:docMk/>
            <pc:sldMk cId="1059947050" sldId="261"/>
            <ac:spMk id="7" creationId="{088E8BAF-38B5-4FCF-A85D-95D758A68E20}"/>
          </ac:spMkLst>
        </pc:spChg>
        <pc:spChg chg="del">
          <ac:chgData name="배제현" userId="32800d16-4837-45c4-8fbc-2f3895a63656" providerId="ADAL" clId="{E9A8D3E9-9B85-4B1A-9CDB-3D4F748BF961}" dt="2021-01-10T16:20:58.284" v="245" actId="478"/>
          <ac:spMkLst>
            <pc:docMk/>
            <pc:sldMk cId="1059947050" sldId="261"/>
            <ac:spMk id="36" creationId="{00000000-0000-0000-0000-000000000000}"/>
          </ac:spMkLst>
        </pc:sp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1059947050" sldId="261"/>
            <ac:picMk id="2" creationId="{C06C2132-E9A3-4204-9E0E-4EF4A655F41D}"/>
          </ac:picMkLst>
        </pc:picChg>
      </pc:sldChg>
      <pc:sldChg chg="add del setBg">
        <pc:chgData name="배제현" userId="32800d16-4837-45c4-8fbc-2f3895a63656" providerId="ADAL" clId="{E9A8D3E9-9B85-4B1A-9CDB-3D4F748BF961}" dt="2021-01-10T16:21:51.826" v="257"/>
        <pc:sldMkLst>
          <pc:docMk/>
          <pc:sldMk cId="664556722" sldId="262"/>
        </pc:sldMkLst>
      </pc:sldChg>
      <pc:sldChg chg="addSp delSp modSp add mod">
        <pc:chgData name="배제현" userId="32800d16-4837-45c4-8fbc-2f3895a63656" providerId="ADAL" clId="{E9A8D3E9-9B85-4B1A-9CDB-3D4F748BF961}" dt="2021-01-11T15:20:44.623" v="1467"/>
        <pc:sldMkLst>
          <pc:docMk/>
          <pc:sldMk cId="1800915093" sldId="262"/>
        </pc:sldMkLst>
        <pc:spChg chg="add mod">
          <ac:chgData name="배제현" userId="32800d16-4837-45c4-8fbc-2f3895a63656" providerId="ADAL" clId="{E9A8D3E9-9B85-4B1A-9CDB-3D4F748BF961}" dt="2021-01-10T16:29:29.038" v="726" actId="2710"/>
          <ac:spMkLst>
            <pc:docMk/>
            <pc:sldMk cId="1800915093" sldId="262"/>
            <ac:spMk id="5" creationId="{A9B8BBB3-4CE7-48F2-A950-BA4A7817A128}"/>
          </ac:spMkLst>
        </pc:spChg>
        <pc:spChg chg="mod">
          <ac:chgData name="배제현" userId="32800d16-4837-45c4-8fbc-2f3895a63656" providerId="ADAL" clId="{E9A8D3E9-9B85-4B1A-9CDB-3D4F748BF961}" dt="2021-01-10T16:27:10.558" v="397" actId="1076"/>
          <ac:spMkLst>
            <pc:docMk/>
            <pc:sldMk cId="1800915093" sldId="262"/>
            <ac:spMk id="6" creationId="{F4B137D4-CC5B-4485-AB97-C2F2FCCFBBD2}"/>
          </ac:spMkLst>
        </pc:spChg>
        <pc:spChg chg="del mod">
          <ac:chgData name="배제현" userId="32800d16-4837-45c4-8fbc-2f3895a63656" providerId="ADAL" clId="{E9A8D3E9-9B85-4B1A-9CDB-3D4F748BF961}" dt="2021-01-10T16:27:07.917" v="396" actId="478"/>
          <ac:spMkLst>
            <pc:docMk/>
            <pc:sldMk cId="1800915093" sldId="262"/>
            <ac:spMk id="7" creationId="{088E8BAF-38B5-4FCF-A85D-95D758A68E20}"/>
          </ac:spMkLst>
        </pc:sp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1800915093" sldId="262"/>
            <ac:picMk id="2" creationId="{6608F9DC-4B8B-4E53-890D-9BF5699B2DD0}"/>
          </ac:picMkLst>
        </pc:picChg>
      </pc:sldChg>
      <pc:sldChg chg="add del">
        <pc:chgData name="배제현" userId="32800d16-4837-45c4-8fbc-2f3895a63656" providerId="ADAL" clId="{E9A8D3E9-9B85-4B1A-9CDB-3D4F748BF961}" dt="2021-01-10T16:37:53.668" v="734" actId="47"/>
        <pc:sldMkLst>
          <pc:docMk/>
          <pc:sldMk cId="3351833421" sldId="263"/>
        </pc:sldMkLst>
      </pc:sldChg>
      <pc:sldChg chg="add del setBg">
        <pc:chgData name="배제현" userId="32800d16-4837-45c4-8fbc-2f3895a63656" providerId="ADAL" clId="{E9A8D3E9-9B85-4B1A-9CDB-3D4F748BF961}" dt="2021-01-10T16:21:51.399" v="256"/>
        <pc:sldMkLst>
          <pc:docMk/>
          <pc:sldMk cId="3649446752" sldId="263"/>
        </pc:sldMkLst>
      </pc:sldChg>
      <pc:sldChg chg="addSp delSp modSp add mod">
        <pc:chgData name="배제현" userId="32800d16-4837-45c4-8fbc-2f3895a63656" providerId="ADAL" clId="{E9A8D3E9-9B85-4B1A-9CDB-3D4F748BF961}" dt="2021-01-11T15:20:44.623" v="1467"/>
        <pc:sldMkLst>
          <pc:docMk/>
          <pc:sldMk cId="151776975" sldId="264"/>
        </pc:sldMkLst>
        <pc:spChg chg="del">
          <ac:chgData name="배제현" userId="32800d16-4837-45c4-8fbc-2f3895a63656" providerId="ADAL" clId="{E9A8D3E9-9B85-4B1A-9CDB-3D4F748BF961}" dt="2021-01-10T16:34:03.527" v="729" actId="478"/>
          <ac:spMkLst>
            <pc:docMk/>
            <pc:sldMk cId="151776975" sldId="264"/>
            <ac:spMk id="5" creationId="{A9B8BBB3-4CE7-48F2-A950-BA4A7817A128}"/>
          </ac:spMkLst>
        </pc:spChg>
        <pc:spChg chg="add mod">
          <ac:chgData name="배제현" userId="32800d16-4837-45c4-8fbc-2f3895a63656" providerId="ADAL" clId="{E9A8D3E9-9B85-4B1A-9CDB-3D4F748BF961}" dt="2021-01-10T16:38:25.905" v="846" actId="1076"/>
          <ac:spMkLst>
            <pc:docMk/>
            <pc:sldMk cId="151776975" sldId="264"/>
            <ac:spMk id="7" creationId="{A9CED72C-B0C2-43A2-BB2F-B3480540079C}"/>
          </ac:spMkLst>
        </pc:spChg>
        <pc:picChg chg="add mod">
          <ac:chgData name="배제현" userId="32800d16-4837-45c4-8fbc-2f3895a63656" providerId="ADAL" clId="{E9A8D3E9-9B85-4B1A-9CDB-3D4F748BF961}" dt="2021-01-10T16:34:16.500" v="733" actId="14100"/>
          <ac:picMkLst>
            <pc:docMk/>
            <pc:sldMk cId="151776975" sldId="264"/>
            <ac:picMk id="3" creationId="{21080DB7-A90F-4BA7-8CBA-B83E8BCF56FF}"/>
          </ac:picMkLst>
        </pc:pic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151776975" sldId="264"/>
            <ac:picMk id="4" creationId="{F0825492-DC38-4ADE-AAB3-554D69E5362E}"/>
          </ac:picMkLst>
        </pc:picChg>
        <pc:inkChg chg="add">
          <ac:chgData name="배제현" userId="32800d16-4837-45c4-8fbc-2f3895a63656" providerId="ADAL" clId="{E9A8D3E9-9B85-4B1A-9CDB-3D4F748BF961}" dt="2021-01-11T15:20:44.623" v="1467"/>
          <ac:inkMkLst>
            <pc:docMk/>
            <pc:sldMk cId="151776975" sldId="264"/>
            <ac:inkMk id="2" creationId="{535BBC09-28D6-49B6-B4D9-106922168F40}"/>
          </ac:inkMkLst>
        </pc:inkChg>
      </pc:sldChg>
      <pc:sldChg chg="addSp modSp add mod ord">
        <pc:chgData name="배제현" userId="32800d16-4837-45c4-8fbc-2f3895a63656" providerId="ADAL" clId="{E9A8D3E9-9B85-4B1A-9CDB-3D4F748BF961}" dt="2021-01-11T15:20:44.623" v="1467"/>
        <pc:sldMkLst>
          <pc:docMk/>
          <pc:sldMk cId="36360711" sldId="265"/>
        </pc:sldMkLst>
        <pc:spChg chg="mod">
          <ac:chgData name="배제현" userId="32800d16-4837-45c4-8fbc-2f3895a63656" providerId="ADAL" clId="{E9A8D3E9-9B85-4B1A-9CDB-3D4F748BF961}" dt="2021-01-10T16:41:08.373" v="1070" actId="113"/>
          <ac:spMkLst>
            <pc:docMk/>
            <pc:sldMk cId="36360711" sldId="265"/>
            <ac:spMk id="5" creationId="{A9B8BBB3-4CE7-48F2-A950-BA4A7817A128}"/>
          </ac:spMkLst>
        </pc:spChg>
        <pc:spChg chg="mod">
          <ac:chgData name="배제현" userId="32800d16-4837-45c4-8fbc-2f3895a63656" providerId="ADAL" clId="{E9A8D3E9-9B85-4B1A-9CDB-3D4F748BF961}" dt="2021-01-10T16:39:06.545" v="861" actId="20577"/>
          <ac:spMkLst>
            <pc:docMk/>
            <pc:sldMk cId="36360711" sldId="265"/>
            <ac:spMk id="6" creationId="{F4B137D4-CC5B-4485-AB97-C2F2FCCFBBD2}"/>
          </ac:spMkLst>
        </pc:spChg>
        <pc:spChg chg="add mod">
          <ac:chgData name="배제현" userId="32800d16-4837-45c4-8fbc-2f3895a63656" providerId="ADAL" clId="{E9A8D3E9-9B85-4B1A-9CDB-3D4F748BF961}" dt="2021-01-10T16:41:44.767" v="1082"/>
          <ac:spMkLst>
            <pc:docMk/>
            <pc:sldMk cId="36360711" sldId="265"/>
            <ac:spMk id="7" creationId="{89EB4E0B-E1E6-4C54-8CE1-D7FB3F657E39}"/>
          </ac:spMkLst>
        </pc:spChg>
        <pc:spChg chg="add mod">
          <ac:chgData name="배제현" userId="32800d16-4837-45c4-8fbc-2f3895a63656" providerId="ADAL" clId="{E9A8D3E9-9B85-4B1A-9CDB-3D4F748BF961}" dt="2021-01-10T16:43:09.332" v="1253"/>
          <ac:spMkLst>
            <pc:docMk/>
            <pc:sldMk cId="36360711" sldId="265"/>
            <ac:spMk id="8" creationId="{0EA8A1A8-06CC-4BE4-BEC1-5EA39FFB7334}"/>
          </ac:spMkLst>
        </pc:sp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36360711" sldId="265"/>
            <ac:picMk id="3" creationId="{2C620E18-6233-4FA8-951D-C04202D2D843}"/>
          </ac:picMkLst>
        </pc:picChg>
        <pc:inkChg chg="add">
          <ac:chgData name="배제현" userId="32800d16-4837-45c4-8fbc-2f3895a63656" providerId="ADAL" clId="{E9A8D3E9-9B85-4B1A-9CDB-3D4F748BF961}" dt="2021-01-11T15:20:44.623" v="1467"/>
          <ac:inkMkLst>
            <pc:docMk/>
            <pc:sldMk cId="36360711" sldId="265"/>
            <ac:inkMk id="2" creationId="{0C9AE787-144E-4F06-82C7-979AE00897A2}"/>
          </ac:inkMkLst>
        </pc:inkChg>
      </pc:sldChg>
      <pc:sldChg chg="addSp delSp modSp add mod ord modTransition modAnim">
        <pc:chgData name="배제현" userId="32800d16-4837-45c4-8fbc-2f3895a63656" providerId="ADAL" clId="{E9A8D3E9-9B85-4B1A-9CDB-3D4F748BF961}" dt="2021-01-11T15:28:48.281" v="1471"/>
        <pc:sldMkLst>
          <pc:docMk/>
          <pc:sldMk cId="1644150089" sldId="266"/>
        </pc:sldMkLst>
        <pc:spChg chg="mod">
          <ac:chgData name="배제현" userId="32800d16-4837-45c4-8fbc-2f3895a63656" providerId="ADAL" clId="{E9A8D3E9-9B85-4B1A-9CDB-3D4F748BF961}" dt="2021-01-11T15:22:16.393" v="1470" actId="1076"/>
          <ac:spMkLst>
            <pc:docMk/>
            <pc:sldMk cId="1644150089" sldId="266"/>
            <ac:spMk id="5" creationId="{A9B8BBB3-4CE7-48F2-A950-BA4A7817A128}"/>
          </ac:spMkLst>
        </pc:spChg>
        <pc:spChg chg="mod">
          <ac:chgData name="배제현" userId="32800d16-4837-45c4-8fbc-2f3895a63656" providerId="ADAL" clId="{E9A8D3E9-9B85-4B1A-9CDB-3D4F748BF961}" dt="2021-01-10T16:43:36.434" v="1271" actId="1076"/>
          <ac:spMkLst>
            <pc:docMk/>
            <pc:sldMk cId="1644150089" sldId="266"/>
            <ac:spMk id="6" creationId="{F4B137D4-CC5B-4485-AB97-C2F2FCCFBBD2}"/>
          </ac:spMkLst>
        </pc:spChg>
        <pc:picChg chg="add del mod">
          <ac:chgData name="배제현" userId="32800d16-4837-45c4-8fbc-2f3895a63656" providerId="ADAL" clId="{E9A8D3E9-9B85-4B1A-9CDB-3D4F748BF961}" dt="2021-01-11T15:20:54.353" v="1468"/>
          <ac:picMkLst>
            <pc:docMk/>
            <pc:sldMk cId="1644150089" sldId="266"/>
            <ac:picMk id="3" creationId="{63924449-21B1-4DFD-BDE6-51E9D0799605}"/>
          </ac:picMkLst>
        </pc:picChg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1644150089" sldId="266"/>
            <ac:picMk id="7" creationId="{67134755-A4E6-4603-A97D-9732902E1E97}"/>
          </ac:picMkLst>
        </pc:picChg>
        <pc:inkChg chg="add del">
          <ac:chgData name="배제현" userId="32800d16-4837-45c4-8fbc-2f3895a63656" providerId="ADAL" clId="{E9A8D3E9-9B85-4B1A-9CDB-3D4F748BF961}" dt="2021-01-11T15:20:54.353" v="1468"/>
          <ac:inkMkLst>
            <pc:docMk/>
            <pc:sldMk cId="1644150089" sldId="266"/>
            <ac:inkMk id="2" creationId="{1BAFC97F-A49A-4C3F-98FE-FF48DFD0AAFE}"/>
          </ac:inkMkLst>
        </pc:ink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1644150089" sldId="266"/>
            <ac:inkMk id="4" creationId="{F2DB3B56-5A37-4363-93DA-1E0C6C92F784}"/>
          </ac:inkMkLst>
        </pc:inkChg>
      </pc:sldChg>
      <pc:sldChg chg="addSp delSp modSp add mod">
        <pc:chgData name="배제현" userId="32800d16-4837-45c4-8fbc-2f3895a63656" providerId="ADAL" clId="{E9A8D3E9-9B85-4B1A-9CDB-3D4F748BF961}" dt="2021-01-11T15:20:44.623" v="1467"/>
        <pc:sldMkLst>
          <pc:docMk/>
          <pc:sldMk cId="1281662399" sldId="267"/>
        </pc:sldMkLst>
        <pc:spChg chg="mod">
          <ac:chgData name="배제현" userId="32800d16-4837-45c4-8fbc-2f3895a63656" providerId="ADAL" clId="{E9A8D3E9-9B85-4B1A-9CDB-3D4F748BF961}" dt="2021-01-10T16:47:04.163" v="1459" actId="113"/>
          <ac:spMkLst>
            <pc:docMk/>
            <pc:sldMk cId="1281662399" sldId="267"/>
            <ac:spMk id="7" creationId="{A9CED72C-B0C2-43A2-BB2F-B3480540079C}"/>
          </ac:spMkLst>
        </pc:spChg>
        <pc:picChg chg="del mod">
          <ac:chgData name="배제현" userId="32800d16-4837-45c4-8fbc-2f3895a63656" providerId="ADAL" clId="{E9A8D3E9-9B85-4B1A-9CDB-3D4F748BF961}" dt="2021-01-10T16:45:46.349" v="1454" actId="478"/>
          <ac:picMkLst>
            <pc:docMk/>
            <pc:sldMk cId="1281662399" sldId="267"/>
            <ac:picMk id="3" creationId="{21080DB7-A90F-4BA7-8CBA-B83E8BCF56FF}"/>
          </ac:picMkLst>
        </pc:picChg>
        <pc:picChg chg="add mod">
          <ac:chgData name="배제현" userId="32800d16-4837-45c4-8fbc-2f3895a63656" providerId="ADAL" clId="{E9A8D3E9-9B85-4B1A-9CDB-3D4F748BF961}" dt="2021-01-11T15:20:44.623" v="1467"/>
          <ac:picMkLst>
            <pc:docMk/>
            <pc:sldMk cId="1281662399" sldId="267"/>
            <ac:picMk id="3" creationId="{477446DB-E1E3-43CB-80ED-8377C7ADB9D3}"/>
          </ac:picMkLst>
        </pc:picChg>
        <pc:inkChg chg="add">
          <ac:chgData name="배제현" userId="32800d16-4837-45c4-8fbc-2f3895a63656" providerId="ADAL" clId="{E9A8D3E9-9B85-4B1A-9CDB-3D4F748BF961}" dt="2021-01-11T15:20:44.623" v="1467"/>
          <ac:inkMkLst>
            <pc:docMk/>
            <pc:sldMk cId="1281662399" sldId="267"/>
            <ac:inkMk id="2" creationId="{1431FA0A-ACFB-4C75-9244-57E21F8FBBB7}"/>
          </ac:inkMkLst>
        </pc:inkChg>
      </pc:sldChg>
      <pc:sldChg chg="addSp modSp add mod">
        <pc:chgData name="배제현" userId="32800d16-4837-45c4-8fbc-2f3895a63656" providerId="ADAL" clId="{E9A8D3E9-9B85-4B1A-9CDB-3D4F748BF961}" dt="2021-01-11T15:28:48.281" v="1471"/>
        <pc:sldMkLst>
          <pc:docMk/>
          <pc:sldMk cId="721132763" sldId="268"/>
        </pc:sldMkLst>
        <pc:spChg chg="mod">
          <ac:chgData name="배제현" userId="32800d16-4837-45c4-8fbc-2f3895a63656" providerId="ADAL" clId="{E9A8D3E9-9B85-4B1A-9CDB-3D4F748BF961}" dt="2021-01-10T16:47:40.584" v="1464" actId="1076"/>
          <ac:spMkLst>
            <pc:docMk/>
            <pc:sldMk cId="721132763" sldId="268"/>
            <ac:spMk id="5" creationId="{A9B8BBB3-4CE7-48F2-A950-BA4A7817A128}"/>
          </ac:spMkLst>
        </pc:spChg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721132763" sldId="268"/>
            <ac:picMk id="3" creationId="{32A361D0-CB91-427B-AAB9-10A716F81A50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721132763" sldId="268"/>
            <ac:inkMk id="2" creationId="{0EFFB055-12D0-4F86-A649-66AEBCFBFFF5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3683300996" sldId="269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3683300996" sldId="269"/>
            <ac:picMk id="4" creationId="{84967FB3-FF61-43E7-86A3-B9E32C1F6712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3683300996" sldId="269"/>
            <ac:inkMk id="2" creationId="{B70C78EF-F1FC-47FD-B812-59CB8471EB94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375021013" sldId="270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375021013" sldId="270"/>
            <ac:picMk id="3" creationId="{EFCAB5FD-EF79-470C-A6DF-C1F98198A9D9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375021013" sldId="270"/>
            <ac:inkMk id="2" creationId="{05A0064C-FF2B-4F76-81C8-FDAC9AD6ACFF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3773226627" sldId="271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3773226627" sldId="271"/>
            <ac:picMk id="4" creationId="{E8DF04F2-666A-4CB2-8887-98E1398E18DE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3773226627" sldId="271"/>
            <ac:inkMk id="2" creationId="{92D0CAF2-25FD-4143-B698-FF49CFF4ED74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683792587" sldId="272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683792587" sldId="272"/>
            <ac:picMk id="2" creationId="{B00EFF0A-5665-4142-AB60-ABBE943A5A9E}"/>
          </ac:picMkLst>
        </pc:pic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4294448465" sldId="273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4294448465" sldId="273"/>
            <ac:picMk id="3" creationId="{062A0338-FCA6-474A-9639-466F6A4C2767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4294448465" sldId="273"/>
            <ac:inkMk id="2" creationId="{966FDD3D-0AE4-417C-B8C8-850FE384D543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1374478811" sldId="274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1374478811" sldId="274"/>
            <ac:picMk id="4" creationId="{4A21ABE4-F4AE-4F4D-BCB2-0D05A3B8DBF6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1374478811" sldId="274"/>
            <ac:inkMk id="2" creationId="{1A167E13-B587-4402-8E27-9EDD124773FB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702968998" sldId="275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702968998" sldId="275"/>
            <ac:picMk id="4" creationId="{82AB8830-6C48-45D8-8895-77E8613982E5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702968998" sldId="275"/>
            <ac:inkMk id="2" creationId="{BD3474CD-8785-4369-B66E-5F718B82E133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2054001892" sldId="276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2054001892" sldId="276"/>
            <ac:picMk id="3" creationId="{994063A9-F1B7-4298-89E2-A8928B0765CD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2054001892" sldId="276"/>
            <ac:inkMk id="2" creationId="{84100B91-43A0-4B6C-B175-9E114D049C33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2100059104" sldId="277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2100059104" sldId="277"/>
            <ac:picMk id="3" creationId="{274EA219-BFFE-44C3-8368-BF4E8AC56E48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2100059104" sldId="277"/>
            <ac:inkMk id="2" creationId="{61A939FD-5F9B-4A5B-9C4A-FA9F289BF026}"/>
          </ac:inkMkLst>
        </pc:ink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650262327" sldId="278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650262327" sldId="278"/>
            <ac:picMk id="2" creationId="{4C068551-24C5-468C-9AAD-FB0900B5CF00}"/>
          </ac:picMkLst>
        </pc:picChg>
      </pc:sldChg>
      <pc:sldChg chg="addSp modSp">
        <pc:chgData name="배제현" userId="32800d16-4837-45c4-8fbc-2f3895a63656" providerId="ADAL" clId="{E9A8D3E9-9B85-4B1A-9CDB-3D4F748BF961}" dt="2021-01-11T15:28:48.281" v="1471"/>
        <pc:sldMkLst>
          <pc:docMk/>
          <pc:sldMk cId="447397120" sldId="279"/>
        </pc:sldMkLst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447397120" sldId="279"/>
            <ac:picMk id="5" creationId="{0F141642-E88C-4355-A50A-A56B545E0C67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447397120" sldId="279"/>
            <ac:inkMk id="4" creationId="{F3C0026C-9C4D-4CC2-94CF-52D48B5F4963}"/>
          </ac:inkMkLst>
        </pc:inkChg>
      </pc:sldChg>
      <pc:sldChg chg="addSp modSp mod">
        <pc:chgData name="배제현" userId="32800d16-4837-45c4-8fbc-2f3895a63656" providerId="ADAL" clId="{E9A8D3E9-9B85-4B1A-9CDB-3D4F748BF961}" dt="2021-01-11T15:30:03.437" v="1472" actId="1076"/>
        <pc:sldMkLst>
          <pc:docMk/>
          <pc:sldMk cId="1734528486" sldId="280"/>
        </pc:sldMkLst>
        <pc:spChg chg="mod">
          <ac:chgData name="배제현" userId="32800d16-4837-45c4-8fbc-2f3895a63656" providerId="ADAL" clId="{E9A8D3E9-9B85-4B1A-9CDB-3D4F748BF961}" dt="2021-01-11T15:30:03.437" v="1472" actId="1076"/>
          <ac:spMkLst>
            <pc:docMk/>
            <pc:sldMk cId="1734528486" sldId="280"/>
            <ac:spMk id="3" creationId="{D9130248-E23F-4A2D-99D3-A8ED39ED053E}"/>
          </ac:spMkLst>
        </pc:spChg>
        <pc:picChg chg="add mod">
          <ac:chgData name="배제현" userId="32800d16-4837-45c4-8fbc-2f3895a63656" providerId="ADAL" clId="{E9A8D3E9-9B85-4B1A-9CDB-3D4F748BF961}" dt="2021-01-11T15:28:48.281" v="1471"/>
          <ac:picMkLst>
            <pc:docMk/>
            <pc:sldMk cId="1734528486" sldId="280"/>
            <ac:picMk id="5" creationId="{ABDDBD7E-ADF9-4889-BE83-4E5A30C4F600}"/>
          </ac:picMkLst>
        </pc:picChg>
        <pc:inkChg chg="add">
          <ac:chgData name="배제현" userId="32800d16-4837-45c4-8fbc-2f3895a63656" providerId="ADAL" clId="{E9A8D3E9-9B85-4B1A-9CDB-3D4F748BF961}" dt="2021-01-11T15:28:48.281" v="1471"/>
          <ac:inkMkLst>
            <pc:docMk/>
            <pc:sldMk cId="1734528486" sldId="280"/>
            <ac:inkMk id="4" creationId="{DB58EBC9-1631-4C14-850B-06C396F9D35F}"/>
          </ac:inkMkLst>
        </pc:inkChg>
      </pc:sldChg>
      <pc:sldChg chg="addSp delSp modSp mod modTransition modAnim">
        <pc:chgData name="배제현" userId="32800d16-4837-45c4-8fbc-2f3895a63656" providerId="ADAL" clId="{E9A8D3E9-9B85-4B1A-9CDB-3D4F748BF961}" dt="2021-01-11T15:33:26.948" v="1479"/>
        <pc:sldMkLst>
          <pc:docMk/>
          <pc:sldMk cId="3031145036" sldId="282"/>
        </pc:sldMkLst>
        <pc:spChg chg="mod">
          <ac:chgData name="배제현" userId="32800d16-4837-45c4-8fbc-2f3895a63656" providerId="ADAL" clId="{E9A8D3E9-9B85-4B1A-9CDB-3D4F748BF961}" dt="2021-01-11T15:30:14.415" v="1477" actId="1076"/>
          <ac:spMkLst>
            <pc:docMk/>
            <pc:sldMk cId="3031145036" sldId="282"/>
            <ac:spMk id="3" creationId="{D9130248-E23F-4A2D-99D3-A8ED39ED053E}"/>
          </ac:spMkLst>
        </pc:spChg>
        <pc:spChg chg="mod">
          <ac:chgData name="배제현" userId="32800d16-4837-45c4-8fbc-2f3895a63656" providerId="ADAL" clId="{E9A8D3E9-9B85-4B1A-9CDB-3D4F748BF961}" dt="2021-01-11T15:30:12.112" v="1476" actId="1076"/>
          <ac:spMkLst>
            <pc:docMk/>
            <pc:sldMk cId="3031145036" sldId="282"/>
            <ac:spMk id="15" creationId="{5267F49A-E90D-4661-8E62-E3C89BB3D85A}"/>
          </ac:spMkLst>
        </pc:spChg>
        <pc:picChg chg="add del mod">
          <ac:chgData name="배제현" userId="32800d16-4837-45c4-8fbc-2f3895a63656" providerId="ADAL" clId="{E9A8D3E9-9B85-4B1A-9CDB-3D4F748BF961}" dt="2021-01-11T15:30:38.750" v="1478"/>
          <ac:picMkLst>
            <pc:docMk/>
            <pc:sldMk cId="3031145036" sldId="282"/>
            <ac:picMk id="4" creationId="{DF39625F-0DA9-4D26-895E-8BC34B3AE688}"/>
          </ac:picMkLst>
        </pc:picChg>
        <pc:picChg chg="add mod">
          <ac:chgData name="배제현" userId="32800d16-4837-45c4-8fbc-2f3895a63656" providerId="ADAL" clId="{E9A8D3E9-9B85-4B1A-9CDB-3D4F748BF961}" dt="2021-01-11T15:33:26.948" v="1479"/>
          <ac:picMkLst>
            <pc:docMk/>
            <pc:sldMk cId="3031145036" sldId="282"/>
            <ac:picMk id="7" creationId="{57947CAF-2859-4979-8C9D-DB81B78DDFAA}"/>
          </ac:picMkLst>
        </pc:picChg>
        <pc:inkChg chg="add del">
          <ac:chgData name="배제현" userId="32800d16-4837-45c4-8fbc-2f3895a63656" providerId="ADAL" clId="{E9A8D3E9-9B85-4B1A-9CDB-3D4F748BF961}" dt="2021-01-11T15:30:38.750" v="1478"/>
          <ac:inkMkLst>
            <pc:docMk/>
            <pc:sldMk cId="3031145036" sldId="282"/>
            <ac:inkMk id="2" creationId="{D0021ACA-4AD4-4822-AB1A-E32AC55078C2}"/>
          </ac:inkMkLst>
        </pc:inkChg>
        <pc:inkChg chg="add">
          <ac:chgData name="배제현" userId="32800d16-4837-45c4-8fbc-2f3895a63656" providerId="ADAL" clId="{E9A8D3E9-9B85-4B1A-9CDB-3D4F748BF961}" dt="2021-01-11T15:33:26.948" v="1479"/>
          <ac:inkMkLst>
            <pc:docMk/>
            <pc:sldMk cId="3031145036" sldId="282"/>
            <ac:inkMk id="5" creationId="{DC6426C6-0FC9-4B6D-AE2B-B3AD7B2BF353}"/>
          </ac:inkMkLst>
        </pc:inkChg>
      </pc:sldChg>
      <pc:sldChg chg="addSp modSp">
        <pc:chgData name="배제현" userId="32800d16-4837-45c4-8fbc-2f3895a63656" providerId="ADAL" clId="{E9A8D3E9-9B85-4B1A-9CDB-3D4F748BF961}" dt="2021-01-11T15:33:26.948" v="1479"/>
        <pc:sldMkLst>
          <pc:docMk/>
          <pc:sldMk cId="2007270383" sldId="283"/>
        </pc:sldMkLst>
        <pc:picChg chg="add mod">
          <ac:chgData name="배제현" userId="32800d16-4837-45c4-8fbc-2f3895a63656" providerId="ADAL" clId="{E9A8D3E9-9B85-4B1A-9CDB-3D4F748BF961}" dt="2021-01-11T15:33:26.948" v="1479"/>
          <ac:picMkLst>
            <pc:docMk/>
            <pc:sldMk cId="2007270383" sldId="283"/>
            <ac:picMk id="4" creationId="{C26E8054-EFB9-471B-B6D4-95B8FFE44795}"/>
          </ac:picMkLst>
        </pc:picChg>
        <pc:inkChg chg="add">
          <ac:chgData name="배제현" userId="32800d16-4837-45c4-8fbc-2f3895a63656" providerId="ADAL" clId="{E9A8D3E9-9B85-4B1A-9CDB-3D4F748BF961}" dt="2021-01-11T15:33:26.948" v="1479"/>
          <ac:inkMkLst>
            <pc:docMk/>
            <pc:sldMk cId="2007270383" sldId="283"/>
            <ac:inkMk id="2" creationId="{4021BE54-431B-489E-B844-393DB716553A}"/>
          </ac:inkMkLst>
        </pc:inkChg>
      </pc:sldChg>
      <pc:sldChg chg="addSp modSp mod">
        <pc:chgData name="배제현" userId="32800d16-4837-45c4-8fbc-2f3895a63656" providerId="ADAL" clId="{E9A8D3E9-9B85-4B1A-9CDB-3D4F748BF961}" dt="2021-01-11T15:33:26.948" v="1479"/>
        <pc:sldMkLst>
          <pc:docMk/>
          <pc:sldMk cId="3456704910" sldId="284"/>
        </pc:sldMkLst>
        <pc:spChg chg="mod">
          <ac:chgData name="배제현" userId="32800d16-4837-45c4-8fbc-2f3895a63656" providerId="ADAL" clId="{E9A8D3E9-9B85-4B1A-9CDB-3D4F748BF961}" dt="2021-01-11T15:04:41.294" v="1466" actId="1076"/>
          <ac:spMkLst>
            <pc:docMk/>
            <pc:sldMk cId="3456704910" sldId="284"/>
            <ac:spMk id="21" creationId="{9099465C-FCD8-43D9-9B1D-849101E9C8C8}"/>
          </ac:spMkLst>
        </pc:spChg>
        <pc:picChg chg="add mod">
          <ac:chgData name="배제현" userId="32800d16-4837-45c4-8fbc-2f3895a63656" providerId="ADAL" clId="{E9A8D3E9-9B85-4B1A-9CDB-3D4F748BF961}" dt="2021-01-11T15:33:26.948" v="1479"/>
          <ac:picMkLst>
            <pc:docMk/>
            <pc:sldMk cId="3456704910" sldId="284"/>
            <ac:picMk id="4" creationId="{AD8C7B07-7261-48EE-8052-83FB080CDBA9}"/>
          </ac:picMkLst>
        </pc:picChg>
        <pc:inkChg chg="add">
          <ac:chgData name="배제현" userId="32800d16-4837-45c4-8fbc-2f3895a63656" providerId="ADAL" clId="{E9A8D3E9-9B85-4B1A-9CDB-3D4F748BF961}" dt="2021-01-11T15:33:26.948" v="1479"/>
          <ac:inkMkLst>
            <pc:docMk/>
            <pc:sldMk cId="3456704910" sldId="284"/>
            <ac:inkMk id="2" creationId="{35407714-42A1-46C3-A633-686CEC7CB621}"/>
          </ac:inkMkLst>
        </pc:ink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17:23.92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010">
    <iact:property name="dataType"/>
    <iact:actionData xml:id="d0">
      <inkml:trace xmlns:inkml="http://www.w3.org/2003/InkML" xml:id="stk0" contextRef="#ctx0" brushRef="#br0">10721 11541 0,'-22'0'41,"-1"0"-37,1 0-3,0 0 17,-89 44-17,67-44 32,-177 45-17,-289-45-15,488 0 15,-200 0 1,-376-89-1,-88-88 1,486 132 0,-132-43-1,244 21 1,88 45 0,-23-88-1,1 21 1,0 22 0,22 1 0,0 44-1,89-111 1,22 22-1,-67 89 1,199-111 0,68 45-1,154-23 1,-222 111 0,178 0-1,-266 0 1,-44 0 0,332 0-1,-266 22 1,-88 0 0,-67 0-1,0 67 1,45-1 0,21 45-1,-66-66 1,23 66 0,-45 0-1,0-45 1,-23 23 0,1-22-1,0-23 1,-44 0 0,44-43-1,-23 43 1,1-22 0,0 1-1,44-23 1</inkml:trace>
    </iact:actionData>
  </iact:action>
  <iact:action type="add" startTime="13526">
    <iact:property name="dataType"/>
    <iact:actionData xml:id="d1">
      <inkml:trace xmlns:inkml="http://www.w3.org/2003/InkML" xml:id="stk1" contextRef="#ctx0" brushRef="#br0">14752 11541 0,'22'0'126,"0"0"-124,-22-22-2,22 22 3,1 0 14,154-22 0,133 22-1,0 0 1,-89 0 0,-43 0-1,-134 0 1,177 0 0,-66 22-1,0 0 1,23-22-1,110 22 1,110 0 0,45 23 0,22 21-1,-132-22 1,-23 1 0,22-1-1,-44-22 1,-177 0 0,-89-22 90,0 0-84</inkml:trace>
    </iact:actionData>
  </iact:action>
  <iact:action type="add" startTime="15698">
    <iact:property name="dataType"/>
    <iact:actionData xml:id="d2">
      <inkml:trace xmlns:inkml="http://www.w3.org/2003/InkML" xml:id="stk2" contextRef="#ctx0" brushRef="#br0">19470 11785 0,'22'-22'114,"0"22"-112,-22-23 8,67-21 6,43-67 1,1-22-16,-67-22 15,-22 0 1,-22 133-1,0-111 1,0-44-1,0 44 1,-22 0 0,-22 22-1,0 23 1,-1 21 0,23 67 46,0 0-61,0 0 16,-222 0-17,-177 0 16,-243 0-1,620 0 0,-732 0 1,90-22-1,486 0 1,-176 0 0,44-45 0,154 67-1,-198-66 1,44 44-1,88 0 1,67 22 0,44 0-1,22 0 1,111 22-17,-88-22 17,21 22-1,67 0 1,0 0 46,0 0-52,0 1-10,0 87 8,0 134 7,-22 0 1,0-23 0,22-66-1,0-88 1,0-23 0,22-44 33,-22 22-29,22-22-9,0 0 4,-22 22-15,22 0 15,-22 23 1,0 21 0,0 23-1,45-1 1,-23-43 0,0-45 11,45 0-23,287 0 12,-288-22-1,267 22 1,-311 0-1,199 0 1,-154 0 0</inkml:trace>
    </iact:actionData>
  </iact:action>
  <iact:action type="add" startTime="20991">
    <iact:property name="dataType"/>
    <iact:actionData xml:id="d3">
      <inkml:trace xmlns:inkml="http://www.w3.org/2003/InkML" xml:id="stk3" contextRef="#ctx0" brushRef="#br0">23102 11585 0,'22'0'67,"1"0"-61,-1 0 4,0 0-9,155-22 14,177 22 2,112 0 0,-444 0-1,443 44 1,-44-44-1,-244 0 1,44 0 0,45-22-1,66 22 1,-154 0 0,-156 0-1,89 0 1,-89 0 0,-22-22 92,22 0-107,0 22 1,-22-44 0,22-67 14,22-44 0,-44-89-1,0 67 0,0 66 2,-22 67-2,0 22 1,22 0-1,-22 22 8,-22 0-14,-89 0 7,89 0-2,-377 0 2,66-22 0,-154 22-1,-289-23 1,732 23-17,-598-22 17,176-22-1,355 44 1,111 0 167,22 22-175,0 0-2,0 23-6,0 65 15,0-21 1,0-45-1,0 111 1,0 0-1,0-66 1,0-45 0,0-22 33,0 0-33,0 1-1,0-1 1,0 0 16,0 0-16,0 0-1,0 0 82,22-22 14,1 0-109,-1 0-2,44 0 2,133 0 15,-154 0-3,154 23 2,-22-23 0,0 0-1,-21 0 1,-134 0-17,44 0 17,-44 0-1</inkml:trace>
    </iact:actionData>
  </iact:action>
  <iact:action type="add" startTime="28235">
    <iact:property name="dataType"/>
    <iact:actionData xml:id="d4">
      <inkml:trace xmlns:inkml="http://www.w3.org/2003/InkML" xml:id="stk4" contextRef="#ctx0" brushRef="#br0">21286 6623 0,'0'23'101,"0"-1"-95,0 0-4,0 0 10,22 22 5,-22 67-17,44-22 17,-44-67 0,0 22-1,0-22 2,23 0 46,-23 1-48,22-23-11,0 0 25,0 22-29,22-22 15,45 0 1,0 0 0,-23 0-1,-44 0 1,22 0-1,-21-22 1,-1-1 0,-22 1-1,22 0 1,-22 0-1,22 0 1,-22 0 0,0-23-1,0 23 1,0-22 0,0 22 0,0 0 0,-22 22 89,22 22-103,0 0 10,0 0-2,0 0-6,0 0 7,0 23 4,0-1 2,0-22-3,0 22 2,0 23 0,0-23-1,0-22 2,0 45-2,44 21 1,-44-21 0,0-23 0,0-22-2,0 23 2,0 43 0,-22 1-1,22-45 1,0 23 0,0-45-1,0 0 1,0 0 0,22-22 0,0 0 142,-22 22-158,0 0 19,23-22-16,-23 23 5,0-1 14,44 0-6,-22 22-17,-22-22 16,22 0 1,-22 1 0,0-1 61,0 0-69,22-22 2,-22 22-2,22-22 0,1 0 25,-1 0-1,0 0 0,0 0-16,22 0 0,-22-22-1,45-22 1,-45 21-1,45-21 1,-45 0 0,0 0 0,-22 21-1,22-43 1,-22 22-1,0-1 1,0 1 0,0-22 8,22 43-16,-22-43 7,0 44 1,22 22 138,-22-22-114,22 22-30,1 0-5,-23 22 2,22-22-2,-22 22 1,22 22 9,-22 1 1,0-1-1,0 0 2,0-22-3,0 45 2,0-23-1,0 0 1,0 23 0,0-1 0,0-21-1,-22-1 1,22-22-1,0 22 1,0 1 0,0-23 0,0 0-1,0 0 1,0 0-1,-22 0 2,-1 23-2,23-1 1,0-22-1,0 0 1,0 0 0,0 1-1,0-1 25,0 0-11,0 0-1,23-22-28,-23 22 32,22-22-16,0 22-1,22 23 1,23-23-17,-23 0 16,22 22 1,1 1 0,-23-23-1,0 0 1,1 0 0,-23-22 0,0 0-1,22 0 1,1-44-1,-1-23 2,-44 45-2,22-44 0,0 21 1,-22 23-1,44-22 1,-44 0 0,0-1-1,0-43 1,0 43 0,0-43-1,0 43 1,0 23 16,-22 22-16,22-22-16,0 0 15,0 0 1,-22 0 0,22 0-1,0-1 7,0 46 88,0-1-102,0 0-6,0 0 5,0 0 5,0 0 6,0 23-4,0-23 35,0 0-36,0 0 4,0 0-1,0 0-17,0 1 17,22-1-1,-22 0 1,22 0 0,1 0 16,-23 22-15,0-21-3,0-1 2,0 0 0,0 0 0,0 0-1,0 0 17,22-22 0,0 0 1,0 0-1,0 0 42</inkml:trace>
    </iact:actionData>
  </iact:action>
  <iact:action type="add" startTime="36262">
    <iact:property name="dataType"/>
    <iact:actionData xml:id="d5">
      <inkml:trace xmlns:inkml="http://www.w3.org/2003/InkML" xml:id="stk5" contextRef="#ctx0" brushRef="#br0">4519 14886 0,'22'0'185,"0"0"-180,0 0 0,0 0 11,89 0 0,244 44 1,88 0-16,-421-44 15,376 23 0,-132-23 1,-111 0 0,-22 0-1,0-23 1,0 23 0,44 0-1,-22 0 1,45 0 0,-90 23-1,-21-23 1,110 0 0,1 0-1,21 0 1,-44 0 0,-110 0-1,132 0 2,67 0-2,22 22 0,0-22 1,-266 0-17,22 0 16,178 0 1,-89 0 0,-111 0 1,22 0-2,-22 0 29,22 0-40,112 0 11,-68 0 1,1 0 0,-67 0-1,0 0 1,22 0 0,67 0-1,0 0 1,44 0 0,-89 0 0,89 0-1,0 0 1,0 0 0,-44 0 0,-89 0-2,67-22 2,22 22 0,44-23-1,22 1 1,-22 22 0,111 0-1,0-22 1,-45 22 0,-22 0-1,-44 0 1,-22 0 0,-22 0-1,44 0 1,-44 0 0,-67 0-1,-22 0 82,0 0-87,1 0-5,-1 0 3,0 0 1,0 0-9,89 0 14,-23 0 2,-21 0 1,-45 0-3,0 0 2,67 0 0,-23 0-1,-21 0 1,-1 0 0,-22 0-1,0 0 1,0 0 33,23 0-33,-1 0-1,22 0-15,-44 0 15,45 0 1,-23-22-1,23 22 1,-23 0 0,-22 0 17,0 0 8,0-22-35,23 22-6,110 0 15,-133 0 0,222-22 1,-23 22 0,133 0-1,-110 0 1,66 0 0,-66 0-1,-89 0 1,111 0-1,-23 0 1,-65 0 0,-134 0-1,-22 0 79,0 0-68,0 0-25,0 0 1,45 0 4,132-22 10,1 22 0,-156-23 0,-22 23 149,0 0-162,0 0 8,45-22-11,21 0 16,-21 22-1,44-22 1,21 0 0,1 0-1,-44 22 0,-67 0 2,-44 0 377,0 0-390</inkml:trace>
    </iact:actionData>
  </iact:action>
  <iact:action type="add" startTime="39465">
    <iact:property name="dataType"/>
    <iact:actionData xml:id="d6">
      <inkml:trace xmlns:inkml="http://www.w3.org/2003/InkML" xml:id="stk6" contextRef="#ctx0" brushRef="#br0">17122 14797 0,'-22'0'36,"0"0"-19,-1 0-13,1 0 13,-44 0-16,-67 22 16,-133-22-1,244 0 0,-288 0 1,-89-66 0,67-1-1,177 1 1,-44-67 0,44-22-1,110 89 0,1-67 1,44-22 0,0 88-1,66-132 1,112 66 0,176 22 0,222 89-1,22 22 1,-244 44-1,-199 23 1,-132-67 0,-1 44 17,0 89-18,22 66 1,-44 23-1,0-1 1,-22 23 0,0-111 0,-22-22-1,-23-23 1,23-43 0,22-23-1,-1 0 1,1 0 0,44-22 37,1 0-42,65-44-11,-66 22 15,23-23-16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28">
    <iact:property name="dataType"/>
    <iact:actionData xml:id="d0">
      <inkml:trace xmlns:inkml="http://www.w3.org/2003/InkML" xml:id="stk0" contextRef="#ctx0" brushRef="#br0">2503 7022 0,'22'0'52,"1"0"-47,-1 0-3,0 0 19,0 0-18,0 0-1,0 0-1,0 0 0,1 0 3,-1 0-2,0 0-1,0 0 1,0 0 1,22 0 0,-21 0 0,-1 0-1,0 0-1,0 0 7,67 0-6,-67 0-2,0 0 2,0 0 0,0 0-1,0 0 0,23 0 7,110 0-6,-133 0-1,22 0 1,-22 0-1,0 0 0,1 0 0,21 0 1,-22 0 5,155 0-5,-132 0-1,-23 0 1,22 0-1,-22 0 1,22 0-1,-21 0-1,154 22 8,-155-22-7,22 0 0,1 0 1,-23 0 0,22 0-2,0 0 2,1 0 7,43 0-8,-66 0 0,1 0 1,-1 0-2,0 0 1,0 0 0,0 0 9,45 0-9,-45 0 0,0 0 1,0 0-1,0 0 0,0 0 2,0 0-3,89 0 9,-89 0-8,1 0 1,-1 0-1,0 0 1,0 0 0,0 0-2,67 0 8,-67 0-7,0 0 0,0 0 1,0 0-1,0 0 0,1 0 9,65 0-9,-43 0 0,-23 0 1,0 0-1,0 0 1,0 0 0,22 0 6,45 0-7,-67 0 0,0 0 1,0 0 1,1 0-2,-1 0 8,88 0-8,-87 0 0,-1 0 0,0 0 1,0 0 0,0 0-1,0 0 0,67 0 7,-67 0-7,0 0 1,0 0-1,1 0 0,-1 0 10,22 0-8,-22 0-2,22 0 2,-21 0-1,-1 0 6,111 0-6,-89 0-1,-22 0 1,0 0-1,0 0 0,1 0 0,-1 0 7,0 0-8,111 0 1,-89 0 0,-22 22 0,23-22 1,-1 0-1,-22 0 0,0 0 1,0 0-2,0 0 8,133 0-7,-132 0 0,-1 0 0,0 0 1,0 0 0,22 0-1,-21 0 7,65 0-6,-44 0-2,-21 0 1,-1 0 1,0 0 1,0 0-3,0 0 2,45 0 5,-45 0-4,0 0 0,0 0-1,0 0 0,0 0 5,1 0-6,-1 0 0,0 0 1,0 0 2,0 0-1,0 0 2,0 0-3,1 0 1,-1 0 0,0 0 1,0 0 1,0 0-4,0 0 3,0 0 1,1 0-4,-1 0 5,0 0 0,0 0-1,0 0-4,0 0 5,1 0-1,-1 0 3,0 0 1</inkml:trace>
    </iact:actionData>
  </iact:action>
  <iact:action type="add" startTime="4064">
    <iact:property name="dataType"/>
    <iact:actionData xml:id="d1">
      <inkml:trace xmlns:inkml="http://www.w3.org/2003/InkML" xml:id="stk1" contextRef="#ctx0" brushRef="#br0">3256 8905 0,'22'0'74,"1"0"-60,-1 0-5,0 0-6,0 0 0,0 0-1,0 0-1,0 0 1,1 0-1,-1 0 3,0 0-2,0 0-1,0 0 0,0 0 3,1 0-4,-1 0 1,111-22 7,-111 22-6,0 0-1,0 0 1,22 0-1,1 0 1,-45-22 6,199 22-6,-177 0 9,0 0-10,0 0 0,23 0 1,21 0-1,1 0 1,-45 0-1,0 0 0,67 0 1,-67 0-1,44 0 8,133-22-8,-176 22 13,-1 0-12,0 0-1,0 0 0,0 0 0,0 0 0,1 0 0,-1 0 0,0 0 1,0 0-2,0 0 8,133-23-6,-133 23-1,0 0 0,1 0 0,-1 0 0,0 0 1,0 0-1,22 0 7,67 0-7,-67-22 0,-21 22 0,-1 0 2,0 0-2,0 0 0,0 0 0,111-22 7,-111 22-7,0 0 15,0 0-15,45 0 0,-45 0 0,0 0 0,23 0 0,-23 0 1,0-22-1,22 22 7,178 0-7,-200 0 0,0 0 1,22 0-2,1 0 1,-23 0 1,0 0-1,0 0 7,288 0-6,-266 0-1,-21 0 0,-1 0 0,22 0 0,0 0 0,-22 0 0,23 0 8,309 0-7,-310 0-1,1 0 0,-23 0 0,22 0 0,0 0 0,1 0 0,-23 0 0,22 0 6,288 0-5,-287 22-1,-23-22 0,0 0 0,22 0 0,23 0 1,-23 0-1,0 0 7,244 0-6,-243 0 0,-1 0-1,-22 0 0,0 0 0,23 0 0,-1 0 8,177 0-8,-176 0 1,-23 0-1,22 0 0,-22 0 0,0 0 1,45 0-1,-45 0 6,89 22-5,-89-22 0,0 0-1,0 0-1,22 0 2,-21 0 0,43 0-2,-44 0 1,155 0 7,-154 0-7,21 0 0,-22 0 0,22 0 1,-22 0 0,1 0-1,-1 0 0,111 0 6,-111 0-5,0 0 1,0 0-3,0 0 2,0 0 7,67 0-8,-67 0 3,0 0-2,0 0 0,1 0 3,-1 0-1,0 0 0,0 0 4</inkml:trace>
    </iact:actionData>
  </iact:action>
  <iact:action type="add" startTime="5542">
    <iact:property name="dataType"/>
    <iact:actionData xml:id="d2">
      <inkml:trace xmlns:inkml="http://www.w3.org/2003/InkML" xml:id="stk2" contextRef="#ctx0" brushRef="#br0">3589 10943 0,'22'0'148,"0"0"-142,0 0-5,0 0 3,0 0-1,0 0-2,1 0 3,-1 0-2,0 0 1,0 0-1,0 0 0,0 0 0,0 0 5,23 0-6,-23 0 0,-22 22 1,22-22-1,0 0 1,0 0 0,1 0-1,43 22 6,-44-22-5,0 0 0,0 0-1,1 0 1,-1 0-1,88 22 8,-87-22-8,-1 0 1,0 0 0,0 0-1,0 0 1,89 0 6,-89 0-6,22 0 1,-21 0 1,-1 0-2,0 0-1,44 0 4,-44 0-3,1 0 47,21 0-48,-22 0 1,0 0 0,0 0-1,1 0 0,-1 0 1,0 0-1,0 0 0,0 0 0,0 0 1,0 0-1,1 0 1,21 0-1,-22 0 0,0 0 1,0 0-1,0 0 1,1 0-1,-1 0 1,0 0-1,0 0 0,0 0 1,23 0-1,-23 0 1,0 0 0,0 0-1,0 0 0,22 0 2,89 0 5,-111 0-7,1 0 0,21 0 0,0 0 0,-22 0 2,23 0-1,-23 0-2,111 0 8,-89 0-7,-22 0-1,0 0 1,0 0 0,1 0 0,-1 0 1,0 0-1,22 0 0,-22 0 7,0 0-8,156 0 1,-134 0 0,-22 0 0,0 0 0,45 0 0,-45 0 1,0 0-1,22 0 7,266 0-7,-287 0 1,21 0-1,-22 0 0,22 0 0,-22 0 0,23 0 1,-23 0-1,22 0 7,178 0-7,-200 0 1,44 0-2,-44 0 2,1 0-1,21 0 0,-22 0 8,222 0-8,-222 0 0,0 0 1,44 0-1,-43 0 0,-1 0 0,22 0 0,-22 0 7,222 0-6,-200 0-1,-22 0 0,23 0 0,-23 0 1,22 0 0,-22 0 6,178 0-7,-178 0 0,0 0 0,0 0 0,0 0 0,0 0 0,0 0 0,-22-22 0,155 22 8,-132 0-8,21 0 1,-22 0 1,0 0-2,0 0 0,1 0 7,109-22-6,-109 22-1,-1 0 0,0 0 1,0 0-2,0 0 2,0 0-1,111-22 8,-111 22-8,1 0 0,-1 0 1,0 0 0,0 0 0,0 0 6,45 0-7,-45 0 2,0 0 0,0 0 1,0 0 1,0 0-3,0 0 1,1 0 1,-1 0-1,0-22 4,0 22-3,0 0 3,0 0-3,-22-22 0,23 22 3,-23-23 1,22 23-8,0 0 8,0 0-4,0 0 5,0 0-2,0 0 5,1 0 65,-1 0 21,0 0-91,0 0-3,0 0 1,0 0-1,0 0-1,1 0 5,-46 0 99,1 0-103,0 0-3</inkml:trace>
    </iact:actionData>
  </iact:action>
  <iact:action type="add" startTime="6895">
    <iact:property name="dataType"/>
    <iact:actionData xml:id="d3">
      <inkml:trace xmlns:inkml="http://www.w3.org/2003/InkML" xml:id="stk3" contextRef="#ctx0" brushRef="#br0">2304 13114 0,'0'-22'43,"22"22"-28,0 0-5,0 0-6,0 0 1,1 0-2,-1 0-2,0 0 0,0 0 2,0 0-1,0 0 0,1 0 1,-1 0 4,66 0-7,-66 0 2,1 0 0,-1 0-1,22 0 1,-22 0 0,0 0 5,133 0-5,-132 0 0,21 0-1,-22 0 1,22 0 0,1 0 0,-1 0 4,67 0-4,-67 0-1,0 0 1,0 0 0,-21 0 0,-1 0-2,0 0 8,155 0-6,-155 0 0,23 0-1,-1 0 3,-22 0-3,0 0 5,67 0-4,-45 0 0,-22 0 2,0 0-2,1 0-1,43 0 6,-44 0-6,0 0 1,0-23 1,1 23-1,-1 0 6,44 0-7,-44 0 1,0 0-2,1 0 3,-1 0-1,0 0 0,0 0 4,67 0-5,-67 0 0,0 0 2,0 0-2,0 0-1,0 0 2,23 0 7,65 0-8,-65 0 0,-23 0 2,0 0-2,0 0 1,0 0 0,1-22-2,109 22 7,-109 0-5,-1 0-1,0 0 0,22-22 1,0 22 0,-21 0-1,132 0 7,-133 0-7,0 0 0,22 0 1,-22 0-1,23 0 1,-23 0-1,22 0 7,89-22-7,-111 22 1,22 0 0,-21 0-1,21 0 1,-22 0-1,0 0 7,133 0-7,-133 0 0,23 0 1,-23 0-1,0 0 1,0 0 0,0 0-2,111 0 8,-111 0-6,1 0-1,-1 0 1,0 0 0,0 0-1,67 0 8,-67 0-8,0 0 1,0 0-1,0 0 2,0 0 12,0 0-14,1 0 1,-1 0-1,44 0 6,-44 0-6,1 0 1,-1 0-1,0 0 0,0 0 1,-22 22-1,22-22 7,89 22-7,-89-22 1,0 0 0,0 0 1,0 0 6,89 45-8,-89-45 1,1 0-2,-1 22 3,22-22-1,-22 0 1,0 0 2,45 22-4,-45-22 1,0 0 0,0 0-1,-22 22 0,22-22 0,0 0 1,89 22 6,-89-22-6,1 22-1,-1-22 2,0 0-1,22 0 6,-22 22-6,0-22-1,1 0 40,-1 0-38,0 0-3,0 23 2,0-23 0,0 0 0,23 22-1,-23-22 1,0 0-1,0 0 1,0 0-1,0 22 1,1-22-2,-1 0 1,22 0 1,0 22 1,1 0-2,-23-22 4,0 0-3,44 0-2,111 45 7,-154-23-5,-1 0-1,22-22 2,-22 0-2,23 0 10,-23 22-10,0-22 0,0 22 0,0-22 1,45 0-1,-23 22 1,0-22 6,-22 0 8,0 0-16,1 0 3,-1 0-1,0 22-1,0-22 1,22 0-2,-21 23 2,132-23 5,-133 0-6,22 0 1,-22 0-1,22 0 1,-21 0 1,21 0-2,-22 0 5,177 0-4,-176 0-1,21 0 0,0 0 1,-22 0-1,23 0 1,-1 0 0,0 0-2,-22 0 6,156 0-5,-134 0 1,-22 0-1,44 0 0,-43 0 1,21 0 19,-22 0-20,0-23 0,23 23 2,87-44-1,-87 22 0,-23 22-1,0-22 0,44 22 1,-21-44 0,-23 44 5,133-67-6,-89 67 1,-43-22 0,43-22 0,-22 44 0,-22-23 6,1 1-7,21 0 1,-22 0 7,0 22-6,0-22-1,0 0 0,1 0-1,-1-1 0,0 1 1,0 0 0,67-44 7,-89 44-8,0-1 1,22 1-1,0 22 0,-22-22 1,22 0-1,0-45 7,0 45-6,-22 0-1,23 0 1,-23 0 1,0 0 6,22-45-9,-22 45 2,0 0 0,0 0 1,0 0-2,0-67 7,0 67-5,0 0-2,0 0 0,0-1 3,-22 1 4,-1-44-7,23 44 0,0 0 6,0-1-6,-22 23 1,0-66 3,0 66-4,0-22 1,22 0 0,-22-1 0,-23 1-1,45 0 7,-88-66-7,66 88 1,22-23 5,-23 1-6,-21 0 0,-22-22 4,44 22-3,-1 0-1,1 22 1,0-23-1,0 1 1,0 0-1,0 22 6,-89-66-6,67 43 5,21 1-6,1 22 2,0 0-1,0-22 6,-133-66-6,133 88 1,-45-45-1,45 45 1,-22-22-1,0 0 1,22 22 5,-222-89-5,222 89-2,0 0 2,-45-44-1,45 22 0,-22 22 0,-23-22 1,23 0 6,-222-23-7,200 1 1,44 44-1,-45-22 0,23 22 1,-1 0-1,-21-22 8,-89-23-8,133 45 0,-45-22 0,45 22 1,-22 0-1,-23 0 0,45-22 0,-44 22 7,-200-44-6,200 44-1,21 0 1,23 0-1,0 0 9,-44 0-10,21 0 2,23 0-1,0 0 1,0 0-2,-22 0 1,-1 0 2,1 0-1,22 0 22,0 22-21,0-22-2,-1 22 0,1-22 1,0 44 7,-67 23-7,67-45-2,0-22 2,0 22-1,0-22 1,0 22-1,0 23 1,-67 21 5,45-44-5,22 22 0,-1-21 0,1-23-1,0 22 1,22 0 5,-22 0-1,0 0-6,0 0 2,-1 1-1,-65 87 7,88-88-5,-44 1-2,44-1 1,-23 0-2,1 0 2,0 22-1,-66 67 7,88-89 7,0 0-14,0 1 1,-23-1-1,23 0 0,0 0 1,0 0 0,0 0 0,0 45 6,0-45-7,0 0 12,0 0-10,23-22-1,-1 45-1,0-23 1,0 0 1,0 0-2,-22 0 0,22-22 4,45 44-3,-45-21-1,-22-1 0,22-22 0,0 22 0,0-22 1,0 22-1,23 0 0,110 67 6,-133-67-5,22-22 0,-22 22-1,45 0 1,-45-22 0,22 45 6,222 21-7,-244-66 0,23 22 1,-23-22 0,44 22-1,-44-22 1,45 22 5,132 23-5,-132-45-1,-23 0 1,22 22 0,1-22 0,-23 22 0,0-22 4,178 22-4,-156-22 0,-44 0 0,1 0-1,21 22 1,0-22 6,178 23-6,-200-23 0,44 0-1,-21 0 1,-1 0 0,89 0 6,-111 0-6,0 0-1,0 0 0,0 0 1,1 0 0,-1 0-1,0 0 6,44 0-5,-44 0 0,1 0-1,-1 0 1,0 0-1,0 0 8,22 0-8,-22 0 3,1 0 1,-1 0-2,0 0 5,-22-23 46</inkml:trace>
    </iact:actionData>
  </iact:action>
  <iact:action type="add" startTime="10392">
    <iact:property name="dataType"/>
    <iact:actionData xml:id="d4">
      <inkml:trace xmlns:inkml="http://www.w3.org/2003/InkML" xml:id="stk4" contextRef="#ctx0" brushRef="#br0">25782 6513 0,'23'0'136,"-1"0"-133,0 0-1,66 0 8,112-22 6,-178 22 17,177 0-32,-88 0 15,44 0 1,22-23 1,-155 23-2,156 0-1,21 0 2,-44 0 0,-66 0-1,-45 0 1,-22 0 0,111 0-1,66 0 1,-21 0 0,-134 0-1,-22 0 2,0 0-2,0 0 0,45 0 1,21 0 0,-66 0 33,23 0-34,88 0-15,-45 0 16,-43 0-1,-23 0 52,-22-22 65,0 0-127,22 0-5,-22-22 8,0 21 7,22-43 1,0-23-1,-22 45 1,0 22 0,0 0 85,-22 22-98,0 0 6,0-22 7,0 22 128,-1 0-142,1 0 0,0 0 2,-44 0 6,-23 0 6,0 0-1,23 0 1,44 0 0,0 0 16,0 0-17,-45 0-15,45-22 15,-22 22 1,-1 0-1,-65 0 1,-112 0 0,45-23-1,44 23 1,67 0 0,-1-22-1,1 0 1,-23 22 0,-44-22-1,-22 22 1,-22 0 0,0 0-1,22 0 1,22 0 0,44 0 0,-66 0 0,44 0-1,23-22 1,66 22 0,-23 0-1,23 0 1,-66 22 0,-1 0 0,67-22-2,-45 0 2,45 0 0,-22 0-1,22 22 1,0-22 11,0 0 11,-1 0-23,-43 22 1,44-22 0,22 23 48,0-1-60,0 22 8,0 67-12,22-1 15,0-21 1,-22-67-1,22 45 1,0-23-1,1-22 1,21-22 0,111 0-1,44 0 1,-66 0 0,199 0 0,133 44-1,23-44 1,-267 0 0,-199 0-1,1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0">
    <iact:property name="dataType"/>
    <iact:actionData xml:id="d0">
      <inkml:trace xmlns:inkml="http://www.w3.org/2003/InkML" xml:id="stk0" contextRef="#ctx0" brushRef="#br0">2835 6690 0,'0'-22'104,"23"22"-89,-23-22-12,22 22-2,0 0 1,0 0 1,-22-23 1,22 23-4,0 0 2,1 0 2,-1 0-2,-22-22-1,22 22 1,0 0 1,0 0 0,0-22 0,0 22 3,-22-22-5,23 22 4,-1 0 19,0 0 80,0 0-100,0 0-1,-22-22-1,22 22 3,0 0-2,1 0 31,-1 0-32,0 0 2,0 0-3,0 0 1,0 0 0,0 0 1,1 0-1,-1 0 0,0 0-1,0 0 3,0 0-4,0 0 2,67 0 4,-67 0-3,0 0-2,0 0 0,1 0 0,21 0 1,-22 0 7,111 0-7,-111 0 0,0 0-1,0 0 0,1 0 0,-1 0 1,0 0-1,111 0 6,-111 0-6,0 0 1,0 0-1,22 0 0,-21 0 1,21 0-1,155 0 8,-177 0-8,1 0 0,21 0 0,0 0 0,-22 0 0,23 0 2,-23 0 5,177 0-7,-177 0 0,0 0 0,1 0 0,-1 0 0,0 0 1,0 0-1,0 0 0,45 0 7,-45 0-7,0 0 3,0 0 3,0 0-2,0 0 22,1 0-23,-1 0 0,0 0 0,0 0-2,-22-22-1,22 22 6,22 0-5,-21 0-1,-1 0 3,0 0-2,0 0 6,0 0-6,0 0-1,0 0 2,1 0-2,-1 0 5,0 0 0,0 0-1,0 0-1,0 0 1,0 0-4,1 0 2,-1 0-1,0 0-1,0 0 0,0 0 8,89 0-9,-89 0 1,0 0 0,0 0 1,1 0-1,-1 0 1,0 0-1,0 0 7,44 0-6,-43 0-1,-1 0 0,0 0 0,0 0 0,0 0 1,0 0-1,1 0 7,65 0-6,-66 0-1,0 0 2,1 0-1,-1 0 5,-22-22 32,22 22-36,-22-23 2,44 23-3,-22 0 3,-44 0 112,0 0-116,0 23 3,0-23-1,0 0 1,-1 0-3,1 0 3,0 0-3,22 22 1,-22-22-1,0 0 1,0 0 0,0 0 1,22 22-2,-23-22 0,1 0 0,0 0 1,0 0 0,0 0 0,22 22-1,-22-22 0,-1 0 0,-65 22 7,66-22-7,0 0 2,-1 0 0,1 22-2,0-22 0,-44 0 7,44 22-6,-1-22 1,1 0 0,0 0-1,0 0 4,0 0-5,0 0 1,-1 0-1,1 0 1,0 0 1,0 0 0,0 0-2,0 0 3,0 23-2,-1-23-1,1 0 1,0 0 0,0 0 0,0 0 5,-67 0-5,45 0-1,22 0 0,0 0 0,0 0 0,-1 0 1,1 0-2,-22 0 9,-89 0-8,89 0 0,44-23-1,-22 23 2,-23 0-1,23 0 1,-22 0-1,44-22 0,-22 22 7,-111-22-7,88 0 0,23 22 1,0 0 0,22-22 0,-44 22 6,0-44-6,21 44-2,23-23 2,-22 23 1,22-22 9,0 0-9,0 0-1,0 0 0,-22 0 0,22-23 4,0 23-5,0 0 2,0 0-1,0 0 0,0 0-1,22-45 7,-22 45-6,22 0 0,-22 0 10,23 0-10,-23-1 1,22 1-1,0 0-1,-22 0 8,44-22-9,-22 44 3,-22-23-3,22 23 1,-22-22 0,23 0 10,21 0-11,-44 0 2,22 0-1,0 22 2,-22-22-2,22 22 9,1-45-8,-1 45 19,-22-22-19,22 22-1,0 0 6,0-22-6,-22 0 0,22 22 0,0 0 1,-22-22 2,23 22 4,-1-23-8,0 23 2,-22-22-1,22 22 1,0 0 1,0 0 6,45-22-9,-45 22 3,-22-22-1,22 22-2,0 0 1,0 0 2,1 0 4,87-22-6,-88 22 1,1 0-2,21 0 2,-22 0 1,0 0-3,155 0 9,-132 0-8,-1 0 1,-22 0-1,0 0 0,0 0 0,23 0 0,-23 0 0,0 0 7,222 0-6,-200 0-1,-22 0 0,22 0 0,1 0 0,-23 0 0,0 0 0,0 0 0,0 0 7,133 0-6,-110 0-1,-23 0 0,-22 22 79,0 0-77,0 0-1,0 0 0,22-22-1,-22 23 2,0-1 0,0 0 0,22-22-2,-22 22 0,0 0 2,22-22-1,-22 22 0,0 1 3,0-1-3,0 0 37,0 0-34,0 0 1,0 0-1,0 0-1,0 1 0,-22-23-1,22 22 0,-22-22 3,22 22-4,0 0-1,-22-22 5,22 22-5,-22-22 3,22 22-1,-23-22 1,23 23-3,-22-1 2,0-22 1,22 22-2,-22-22 1,22 22-1,-22-22 0,0 22 2,22 0-1,-22-22-3,22 22 5,-23-22-5,23 23 8,-44-1-6,22 0-2,0-22 5,22 22-5,-22-22 4,22 22 2,-45 0-5,45 0 1,-22-22-1,22 23 2,-22-23-1,0 22 5,0 22-5,0-44-2,-1 0 18,23 22-18,-22-22 1,0 0 4,22 22-4,-22-22 6,22 23-6,-22-23 2,0 0-1,22 22-1,-22-22 8,-1 22-7,1 0 2,0-22-3,0 22 4,0-22 0,22 22-2,-22-22 0,22 22 1,-22-22-1,-1 0 1,23 23-1,-22-23 3,44 0 88,1 0-91,-1 0-1,0 0 2,0 0 0,-22-23-2,44 1-1,-22 22 0,1 0 2,-1-22-1,0 22-1,0 0 0,22 0 1,-22-22-1,1 22 1,-1 0-1,0 0 1,22 0-1,-22 0 1,23 0-1,-1-22 1,0 22 0,1 0 5,176-44-6,-199 44 0,45 0 1,-45 0-1,0 0 0,22 0 0,23 0 0,-45 0 8,310-23-8,-288 23 1,23 0-1,-1 0 1,-21 0-2,-23 0 1,22 0 1,23 0 5,154 0-5,-177 0-1,1 0 0,-1 0 0,-22 0 1,0 0-1,23-22 0,-23 22 7,155 0-7,-155 0 0,0 0 0,0 0 1,0 0 0,1 0-1,-1 0 1,22 0 5,-22 0-6,0 0 4,0 0-1,1 0 0,-1 0-2,0 0 3,0 0 0,0 0-1,0 0-1,1 0-1,-1 0 1,0 0 1,0 0-1,0 0-3,0 0 5,0 0-4,1 0 3,-1 0-4,0 0 4,0 0-2,22 0 4,-22 0-2,1 0 0,-1 0 1,0 0-2</inkml:trace>
    </iact:actionData>
  </iact:action>
  <iact:action type="add" startTime="8733">
    <iact:property name="dataType"/>
    <iact:actionData xml:id="d1">
      <inkml:trace xmlns:inkml="http://www.w3.org/2003/InkML" xml:id="stk1" contextRef="#ctx0" brushRef="#br0">2813 8174 0,'22'0'107,"1"0"-98,-1 0-4,0 0 2,0 0-3,0 0-2,0 0 1,-22 22-1,23-22 0,-1 22 2,0-22-3,0 0 3,0 0-2,0 0 1,0 22-1,1-22 0,-1 0 1,0 0 2,0 0-3,0 0 0,0 0 0,0 0 2,1 0-3,21 0 5,0 0-3,-22 0 0,0 0-1,1 0 1,-1 0-2,22 0 5,-22 0-4,0 0 0,1 0 9,21 0-9,-22 0-2,0 0 3,0 0 1,0 0 2,1 0-2,-1 0-2,0 0 3,0 0-1,0 0 1,0 0-3,0 0 1,-22-22-2,23 22 8,-1 0-7,0 0-1,0 0 30,0 0-29,0 0 2,1 0-2,-1 0 1,0 0-1,22-22 2,-22 22-3,0 0 2,1 0-2,-1 0 2,0 0-1,0 0 4,0 0 15,0 0-20,0 0 0,1 0 0,-1 0 0,0 0 7,177 0-6,-154 0-1,-23 0 0,22 0 1,-22-22-1,0 22 1,23 0-1,-23 0 6,111 0-6,-111 0 1,0 0-2,22 0 2,-22 0-1,1 0 1,21 0-1,67 0 7,-89 0-6,0 0-1,0 0 0,0 0 0,0 0 1,1 0 0,-1 0-2,66 0 8,-66 0-7,1 0 0,-1 0 1,0 0 9,0 0-9,0 0 1,0 0 0,0 0-1,1 0-1,-1 0 6,0-22-7,0 22 3,0 0-1,0 0 1,0 0 0,1 0 2,21 0-4,-22 0 0,0 0 0,0 0 1,1 0-1,21 0 1,-22 0 7,111 0-7,-111 0-1,0 0-1,0 0 1,0 0 1,1 0-1,-1 0 1,22 0 0,-22 0 4,111 0-5,-89 0 1,-21 0-1,-1 0 0,0 0 0,0 0 42,0 0-38,0 0 3,0 0 5,1 0-4,-1 0 0,0-22-3,0 22 0,0 0-4,-22-22-1,22 22 7,1 0-6,-1 0-1,0 0-1,0 0 5,0 0-2,0 0 3,0 0-5,1 0 1,-1 0 0,0 0 2,0 0-1,-22-23 2,22 23-4,0 0 2,0 0 2,1 0-3,-1 0 3,0 0 30,0 0-33,0 0-1,0 0 0,1 0 1,21 0 0,-22 0 5,89 0-6,-89 0 0,0 0 0,0 0-1,0 0 2,0-22-1,1 22 0,-1 0 0,0 0 0,0 0 7,200-22-7,-200 22 0,0 0 0,22 0 1,-22 0-2,23 0 3,-1-22 6,67 0-7,-89 22-1,22 0 0,-22 0 0,0 0 0,1 0 1,-1 0 7,44-22-9,-44 22 4,0 0-1,1 0-1,-1 0 5,0 0-5,-22-22 1,22 22-1,0 0-1,0 0 4,0 0-1,1 0-1,-1 0-2,0 0 3,-22-23-2,22 23 12,0 0-12,0 0 0,67-22 3,-67 22-3,0 0 0,0 0-1,1 0 1,-1 0 0,88 0 6,-87 0-7,-1 0 1,0 0 1,0 0-1,0 0 0,0 0-1,23 0 5,-23 0-5,0 0 3,-22-22-3,22 22 1,0 0 6,0 0-7,1 0 10,-1 0 70,0 0-76,0 0-2,0 0-1,0 0 1,0 0 0,1 0-2,-1 0 2,0 0-1,0 0 0,0 0 1,0 0-1,1 0 1,-1 0-2,0 0 0,44 0 6,-44 0-5,1 0 0,-1 0-1,0 0 2,0 0-3,22 0 9,-22 0-7,1 0-1,-1 0 2,0 0 0,0 0 4,0 0-7,0 0 19,1 0 24,-1 0-37,0 0-4,0 0 1,0 0 0,0 0 1,0 0-1,1 0-2,-1 0 2,0 0 0,0 0 202,0 0-202,0 0 1,-22-22 1,22 22-3,1 0 2,-1 0-2,0-22 4,0 22-1,0 0 1,0 0-3,1 0 6,-1 0-6,0 0 4,0 0-5,0 0 4,0 0-1,-22-22-4,22 22 3,1 0-2,-1 0 6</inkml:trace>
    </iact:actionData>
  </iact:action>
  <iact:action type="add" startTime="11308">
    <iact:property name="dataType"/>
    <iact:actionData xml:id="d2">
      <inkml:trace xmlns:inkml="http://www.w3.org/2003/InkML" xml:id="stk2" contextRef="#ctx0" brushRef="#br0">4607 9614 0,'23'0'98,"-1"0"-95,0 0-2,0 0 2,0 0 0,0 0-1,0 0-1,1 0 1,-1 0-2,0 0 3,0 0-2,0 0 0,0-22 1,1 22-1,-1 0 0,0 0 1,0 0-1,0 0 1,0 0-1,23 0 0,-45-22 0,22 22 0,0 0 0,0 0 0,0 0 8,89 0-8,-89 0 3,0 0-3,0 0 20,1 0-21,21 0 2,67 0 3,-89 0-4,0 0 0,0 0 0,0 0 1,22 0 0,-21-23-1,132 23 8,-133 0-8,0 0 1,0 0-1,0 0 2,0 0-2,45 0 7,-45-22-6,0 22-1,0 0 0,0 0 3,1 0-2,-1 0 0,22 0 4,-22 0-5,-22-22 1,22 22-1,0 0 1,1 0-1,43-22 8,-44 22-8,0 0 1,1 0-1,-1 0 1,0 0 0,0 0 6,89 0-7,-89 0 0,0-22 0,0 22 1,0 0 0,0 0 0,1 0-2,87 0 8,-87 0-7,-1 0 1,22 0-1,-22 0 0,0 0 0,0 0 0,1 0 1,198 0 6,-199 0-7,0 0 0,1 0 0,-1 0 0,0 0 0,0 0 1,44 0-1,-43 0 7,176 0-7,-155 0 1,-22 0-1,1 0-1,21 0 2,-22 0 0,22 0 0,1 0 5,110 0-7,-133 0 17,0 0-15,22 0-2,-22 0 1,1 0 1,-1 0 0,22 0-1,-22 0 7,177 0-7,-154 0 1,-23 0-1,0 0 0,0 0 12,0 0-12,0 0 6,23 0-6,-23 0 0,133 0 5,-133 0-5,0 0 0,0 0 0,1 0 0,-1-22 1,22 22-1,-22 0 0,0 0 7,156-23-6,-156 23-1,22 0 0,-22 0 1,0 0-1,0 0 0,1-22 0,65 22 7,-66 0-7,0 0 1,1 0 0,-1 0 2,0 0 0,-22-22-1,22 22 1,0 0-1,0 0 59,1 0 80,-1 0-139,0 0-1,0 0 0,0 0 0,0 0-1,0 0 1,1 0 0,-1 0 1,0 0-2,0 0 0,0 0 0,0 0 0,0 0 1,1 0 0,-1 0 0,22 0 0,-22 0 1,0 0 4,67 0-6,-67 0 16,0 0-16,0 0 2,1 0 1,-1 0 0,0 0-1,0 0 0</inkml:trace>
    </iact:actionData>
  </iact:action>
  <iact:action type="add" startTime="12948">
    <iact:property name="dataType"/>
    <iact:actionData xml:id="d3">
      <inkml:trace xmlns:inkml="http://www.w3.org/2003/InkML" xml:id="stk3" contextRef="#ctx0" brushRef="#br0">3345 11386 0,'22'0'57,"0"0"-53,0 0-3,0-22 1,1 22 0,-1 0 0,0 0 0,0 0-1,0 0 0,0 0 0,1 0 0,-1-22 0,22 22 1,0 0 6,-22 0-7,1 0 0,21 0 0,22 0 1,-44 0 0,45-23 0,-1 23-1,-21 0 6,198-22-5,-176 0-2,-45 22 1,0 0 0,0 0 1,45 0-1,-45-22 0,44 22 0,-21-22 7,243 22-6,-244 0-1,0-22 0,-22 22 1,45-22-1,-23 22 1,0 0 5,156-23-5,-178 23-2,0 0 1,22 0 1,-22 0-1,1 0 1,21 0-1,0-22 7,111 22-6,-111 0-1,-21 0 0,-23-22 1,44 22 0,-22 0-1,22 0 7,67 0-7,-67-22 0,-21 22 1,-1 0-1,0 0 1,0 0-1,0 0 7,67-22-6,-45 22-1,-22 0 0,0 0 1,1 0-1,-1 0 9,0 0-9,0 0 36,0 0-36,0 0 1,0 0 0,1 0 5,21 0-6,-22 0 0,0 0 0,0 0 0,0 0 2,1 0-2,-1 0 2,0 0-3,0 0 6,0 0 13,0 0-17,1 0-2,-1 0 2,0 0 1,0 0 4,44 0-6,-43 0 0,-1 0 0,0 0 2,0 0 1,0 0 3,45 0-6,-45 0 1,0 0-1,0 0 2,0 0 11,0 0-7,1 0-5,-1 0 1,0 0-2,0 0 1,0 0-2,0 0 3,0 0-1,1 0 0,-1 0 5,66 0-6,-66 0 1,1 0 0,-1 0-1,0-22 0,0 22 9,67 0-10,-67 0 2,0 0 0,-22-22-1,22 22 0,0 0 0,0 0 8,45 0-7,-45 0-1,0 0 6,0 0-3</inkml:trace>
    </iact:actionData>
  </iact:action>
  <iact:action type="add" startTime="15235">
    <iact:property name="dataType"/>
    <iact:actionData xml:id="d4">
      <inkml:trace xmlns:inkml="http://www.w3.org/2003/InkML" xml:id="stk4" contextRef="#ctx0" brushRef="#br0">2636 12759 0,'22'0'153,"0"0"-148,1 0-2,-1 0 0,0 0 2,0 0-1,0 0 0,0 0-3,0 0 3,1 0-3,-1 0 3,0 0-3,0 0 2,0 0 4,23 0-5,-23 0-2,0 0 4,0 0-1,0 0-1,0 0-1,23 0 5,-23 0-5,0 0 3,0 0-3,0 0 2,0 0-2,23 0 5,-23 0-4,0 0 0,0 0 0,0 0 1,0 0 4,23 0-6,-23 0 2,0 0 1,0 0 0,0 0-3,0 0 3,1 0 0,-1 0-2,0 0 0,0 0 7,44 0-9,-43 0 2,-1 0 1,0 0-1,0 0-2,0 0 9,45 0-8,-45 0 0,0 0 2,0 0 1,0 0-2,0 0 4,1 0-5,-1 0 3,0 0 29,0 0 190,0 0-220,0 0-1,0 0-1,1 0 1,-1 0 0,0 0 0,0 0 0,0 0-1,0 0 1,0 0 0,1 0-1,-1 0 1,0 0 0,0 0 1,0 0-2,0 0 2,1 0-2,21 0 7,-22 0 3,0 0-9,0 0 2,0 0-2,1 0 1,-1 0 2,0 0-1,0 0 3,0 0 107,0 0-108,0 0 0,1 0 0,-1 0 5,0 0 0,0 0-4,0 0-5,0 0 4,1 0 0,-1 0 0,0 0-2,0 0 4,0 0 3,0 0 283,0 0-289,1 0-4,-1 0 2,0 0 2,0 0 0,0 0-3,0 0 4,0 0 1,1 0-2,-1 0-3,-22 22 5,22-22-6,0 0 7</inkml:trace>
    </iact:actionData>
  </iact:action>
  <iact:action type="add" startTime="18237">
    <iact:property name="dataType"/>
    <iact:actionData xml:id="d5">
      <inkml:trace xmlns:inkml="http://www.w3.org/2003/InkML" xml:id="stk5" contextRef="#ctx0" brushRef="#br0">2725 14487 0,'22'0'204,"0"0"-201,0 0-2,0 0 0,0 0 2,1 0-2,21 0 2,-22 0 1,0 0-3,0 0 1,1 0 0,-1 0-1,0 0 3,0 0-1,0 0-2,0 0 2,0 0-1,1 0 5,21 0-6,-22 0 1,0 0-1,0 0 2,0 0-1,1 0 6,43 0-7,-44 0 2,0 0 0,0 0 0,1 0 4,21 0-6,-22 0 1,0 0 0,0 0 1,1 0 219,-1 0-221,0 0 0,0 0 0,0 0 2,0 0-3,23 0 1,-23 0 1,22 0 0,22 0-1,-21 0 1,-23 0-1,0 0 1,0 0-1,23 0 1,-23 0-2,22 0 1,-22 0 0,0 0 1,23 0-2,-23 0 2,22 0 1,22 0-2,67 0 7,-110 0-6,21 0 0,-22 0-1,0 0 0,0 0 1,0 0 11,1 0-9,-1 0 3,0 0 365,0 0-371,0 0 0,0 0 1,0 0 0,1 0-1,-1 0 0,0 0 1,22 0-1,-22 0 1,23 0 0,21 0-1,-44 0 1,23 0 0,-23 0-1,22 0 1,-22 0-1,0 0 1,23 0-1,-23 0 1,22 0-1,-22 0-1,0 0 2,23 0-1,-23 0 1,0 0 2,44 0 1,-43 0-4,65 0 0,-44 0 0,1 0 2,-1 0-1,-22 0 0,0 0 5,89 0-6,-89 0 1,0 0-1,1 0 1,-1 0-1,0 0 1,89 0 6,-89 0-6,0 0 1,0 0-1,0 0 7,0 0-8,0 0 1,-22 22 25,23-22 141,-1 0-166,0 0 1,0 0-2,0 0 2,23 0-2,-1 0 1,-22 0 0,0 0 1,0 0-3,0 0 1,1 0 1,-1 0-1,0 0 1,22 0 0,-22 0-1,0 0 0,1 0 0,-1 0-1,0 0 1,22 0 1,-22 0 0,1 0 0,-1 0-1,0 0 1,0 0-1,22 0 1,-22 0 0,1 0 0,43 0 6,-44 0-6,0 0 3,0 0-1,1 0 200,-1 0-201,0 0-1,0 0 0,0 0 0,0 0 1,1 0-1,-1 0-1,0 0 1,0 0 0,0 0-1,0 0 0,0 0 3,1 0-3,-1 0 0,0 0 0,0 0 1,0 0 1,0 0-1,0 0-1,1 0 1,-1 0 4,0 0 62,0 0-53,0 0-7,0 0-1,1 0-3,-1 0-1,0 0 1,0 0-1,0 0 0,0 0-1,0 0 0,1 0 3,-1 0-4,0 0 0,0 0 3,0 0-1,0 0-1,0 0 4,1 0-6,-1 0 6,0 0 2,0 0-4,0 0 22,0 0-14,1 0-5,-1 0 7,0 0-10,0 0 0,0 0-2,0 0 1,0 0 1,1 0-1,-1 0 2,0 0 0,0 0-2,0 0 3,0 0 2,0 0-2,1 0-6,-1 0 7,0 0-3,0 0 0,0 0 0,0 0 10,0 0-12,1 0 1,-1 0-3,0 0 1,0 0 1,0 0 2,0 0 4,67 0-7,-67 0 0,0 0 2,0 0 0,1 0-1,-1 0 4,0 0-4,0 0 55,0 0-55,0 0 0,0 0 2,1 0-2,-1 0 2,0 0-3,0 0 0,0 0 3,0 0-2,1 0 0,-1 0 0,0 0 1,0 0-1,0 0-1,0 0 3,0 0 1,1 0-4,-1 0 0,0 0 4,0 0-1,0 0 3,0 0-3,0 0 7,1 0 5,-1 0-4,0 0-7,0 0 2,0 0-2,-22-22-4,22 22 4,1 0-4,-1 0 98,0 0-94,0 0 1,0 0-2,0 0 2,0 0-4,1 0 2,-1 0 2,0 0-6,0 0 3,0 0 4,0 0-1</inkml:trace>
    </iact:actionData>
  </iact:action>
  <iact:action type="add" startTime="21439">
    <iact:property name="dataType"/>
    <iact:actionData xml:id="d6">
      <inkml:trace xmlns:inkml="http://www.w3.org/2003/InkML" xml:id="stk6" contextRef="#ctx0" brushRef="#br0">2060 16126 0,'22'0'114,"1"0"-112,-1 0-1,0 0 1,0 0 0,0 0-1,0 0 1,0 0-1,23 0 1,-1 0 1,0 0-2,1 0 1,-23 0 0,22 0-1,-22 0 1,0 0-1,1 0 0,43 0 0,-44 0 1,22 0 0,1 0 0,21 0-1,-44 0 1,23 0-1,-23 0 1,44 0 6,156 0-6,-156 0-1,-22 0 1,23 0 0,21 0 0,-43 0 0,43 0 4,67 0-4,-88 0-1,-45 0 0,22 0 1,23 0-1,-45 0 1,22 0-1,-22 0 5,23 0-4,-1 0 0,-22 0-1,0 0 0,23 0 0,-23 0 1,22 0 7,-22 0-8,0 0 0,0 0 1,23 0-1,-23 0 1,0 0-1,0 0 7,111 0-7,-111 0 1,0 0-1,1 0 0,-1 0 1,0 0 0,22 0 0,45 0 4,-45 0-5,0 0 2,-21 0-3,-1 0 4,0 0-4,133 0 8,-111 0-6,-22 0-1,0 0 0,1 0 1,21-22-1,-22 22 1,0 0 6,111 0-7,-89 0 1,-21 0-1,-1 0 1,22 0-1,-22 0 1,22 0 5,89-22-5,-88 22-1,-23 0 1,0 0-1,0 0 1,0 0-2,23 0 1,-23 0 7,111 0-6,-89 0-1,-22 0 0,22 0 1,-22 0 0,23 0-1,-23 0 7,111-22-6,-89 22-1,-22 0 1,0 0-1,23 0 30,-1 0-29,0 0-1,-22 0 1,1 0 6,154 0-7,-155 0 1,22 0-1,-22 0 0,23 0 1,-23 0 0,0 0 5,111 0-5,-111 0-1,0 0 1,0 0-1,1 0 3,-1 0-3,0 0 5,44 0-5,-44 0 1,1 0-1,-1 0 1,0 0-1,0 0 9,44 0-9,-43 0 0,-1 0 0,0 0 3,0 0-1,-22-22 3,44 22-4,-21 0 0,-1 0 2,0 0-2,0 0 5,0 0-5,0 0-2,0 0 5,1 0-2,-1 0 13,0 0 55,0 0-66,0 0-3,0 0 2,0 0 1,1 0 0,-1 0-2,0 0 4,0 0 26</inkml:trace>
    </iact:actionData>
  </iact:action>
  <iact:action type="add" startTime="26182">
    <iact:property name="dataType"/>
    <iact:actionData xml:id="d7">
      <inkml:trace xmlns:inkml="http://www.w3.org/2003/InkML" xml:id="stk7" contextRef="#ctx0" brushRef="#br0">12736 3389 0,'-22'0'16,"0"0"1,0 23 0,-67-1-1,45 0-15,22-22 18,-45 44-4,-66 23 1,1 65 0,-23 24 1,66-46 0,89-88-1,-111 89 1,23 22-1,65-66 1,-21-1 0,-44 89 0,21 22-1,1-22 1,-1 67 0,-88 66 0,22 66-1,22-21 1,23-46-1,66-21 1,-67 177 0,23-88-1,44-67 1,-1 44 0,1-44-1,22-44 1,0 66-1,22-22 1,23-45-1,21 134 1,1-156 0,-23-21 0,22-1 0,1 45-1,-23-89 1,67 66-1,-23-43 2,90 65-2,-134-221 1,111 178-1,66-67 1,-221-111-17,156 66 16,-90-43 1,-22-23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26">
    <iact:property name="dataType"/>
    <iact:actionData xml:id="d0">
      <inkml:trace xmlns:inkml="http://www.w3.org/2003/InkML" xml:id="stk0" contextRef="#ctx0" brushRef="#br0">23966 5715 0,'-22'0'5,"44"0"117,0 0-121,0 0 3,1 0-2,-1 0 1,0 0-2,0 0 0,22-22 2,-22 22-1,1 0 0,-1 0 0,0 0 0,0 0-2,0 0 3,0 0-2,1 0 0,-1-22 0,0 22 1,0 0 1,0 0-3,0 0 2,0 0 1,1 0-2,-1-22 0,66 22 8,-66 0-7,1 0 0,-1 0 1,0 0-2,0 0 1,22-22 5,-21 22-6,-1 0 1,0 0 0,0-23 8,44 23-8,-43 0-1,-1 0 3,0 0-1,0 0 4,0 0-3,0 0 7,0 0-5,1 0 8,-23-22-9,22 22-2,0 0 6,0 0-8,0 0 4,0 0 0,1 0-1,-1 0-3,0 0 3,0 0 0,0 0-3,0 0 5,23 0-4,-23 0 0,0 0-1,0 0 0,0 0 3,0 0-3,0 0 5,1 0-5,-1 0-1,0 0 3,0 0 0,0 0 0,0 0 4,0 0-5,1 0 0,-1 0 2,0 0 3,0 0-3,0 0 0,0 0 1,1 0 0,-1 0 4,0 0-4,0 0 8,0 0 104,0 0-106,0 0-8,1 0 6,-23 22-6,22-22 0,-22 23 4,22-23-4,0 0 1,0 0 2,0 0 2,-22 22-6,22-22 2,1 0 3,-1 0-3,0 0 4,0 0 0,-22 22-4,22-22 3,0 0 77,1 0-72,-1 0-1,-22 22-8,22-22 7,0 0-4,0 0 11,-22 22-16,22-22 12,0 0-2,1 0-5,-1 0 7,0 0 38,0 0-48,0 0 0,-22 22 0,22-22-2,0 0 5,1 0-1,-1 0-3,0 0 6,0 0 0,0 0 3,-22 23-3,22-23-6,1 0 20,-1 0-8,0 0-6,0 0-4,0 0 1,0 0 2,-22 22-2,22-22-3,1 0 5,-1 0-2,0 0 7,0 0-4,0 0 1,0 0-7,-22 22 2,22-22-1,1 0 4,-1 0-4,0 0-1,0 0 3,0 0 0,0 0-1,1 0-1,-1 0 3,0 0 1,0 0 5,0 0 18,0 0 7,0 0-21,1 0 11,-1 0-8,0 0 1,0 0 0,0 0-2,0 0-11,0 0 14,1 0-5,-23 22-9,22-22-2,0 0 1,0 0 1,0 0 1,0 0 1,1 0-3,-1 0-2,0 0 4,0 0 1,0 0 3,0 0-6,0 0 15,1 0-10,-1 0-4,0 0-2,0 0 3,0 0 0,0 0 0,0 0-4,1 0 4,-1 0 1,0 0-2,0 0-4,0 0 3,0 0-2,1 0 5,-1 0-3,0 0 10,0 0 42,0 0-44,0 0-1,0 0 204,1 0-212,-1 0 0,0 0-2,0 0 2,0 0 1</inkml:trace>
    </iact:actionData>
  </iact:action>
  <iact:action type="add" startTime="9204">
    <iact:property name="dataType"/>
    <iact:actionData xml:id="d1">
      <inkml:trace xmlns:inkml="http://www.w3.org/2003/InkML" xml:id="stk1" contextRef="#ctx0" brushRef="#br0">2747 6646 0,'0'0'1,"-22"0"7,0 0-5,-1 0 8,1 0 0,44 0 100,1 0-107,-1 0-3,0 0 2,0 0-1,0 0 0,22 0 0,-21 0 0,-1 0-2,0 0 3,44 0-2,-21 0 1,-23 0-1,0 0 6,0 0-6,0 0 1,111 0 1,-111 0-1,23 0-2,-23 0 2,22 0-1,-22 0 0,22 0 0,23 0 1,-1 0 6,200 0-6,-222 0-1,1 0 0,-23 0 0,0 0 1,0 0 8,133 0-9,-133 0 0,1 0-1,-1 0 1,0 0 1,0 0-2,22 0 2,-22 0-1,23 0 7,132 0-7,-111 0 1,-43 0 0,-1 0-1,0 0 1,0 0-1,22 0 7,134 0-7,-156 0 0,0 0 0,0 0 0,0 0 0,0 0 0,0 0 1,1 0-1,-1 0 6,177 0-5,-177 0-1,0 0 0,1 0 0,21 0 0,0 0 1,0 0-1,-21 0 7,154 0-6,-111 0-2,-44 0 8,0 0-8,23 0 7,-23 0-7,0 0 4,0 0-4,23 0 1,-23 0 0,22 0 1,22 0-1,-21 0 7,243 0-7,-266 0 0,0 0 0,22 0 0,1 0 0,-1 0 0,-22 0 0,44 0 0,1 0 7,199 0-6,-200 0-1,-22 0 0,1 0 0,-1 0 0,-22 0 0,23 0 0,-23 0 8,199 0-8,-177 0 0,-21 0 0,-1 0 0,22 0 0,-22 0 0,0 0 1,1 0-1,-1 0 6,177 0-5,-177 0-1,0 0 0,0 0 6,1 0-6,-1 0 0,44 0 4,-21 0-4,-23-23 0,0 23 0,0 0 0,0 0 0,0 0 1,0 0 7,89 0-9,-89 0 1,0-22 1,1 22 27,-1 0 18,0 0-39,0 0-7,0 0 3,0 0-3,0 0 1,1 0-1,-1 0 0,0 0 1,0 0-1,0 0-1,0 0 4,1 0-3,-1 0 1,22 0 0,-22 0 5,133 0-6,-133 0 2,0 0-3,1 0 2,-1 0 0,0 0-1,0 0 7,45 0-7,-45 0 1,0 0 1,0 0 198,0 0-102,0 0-98,0 0 2,1 0-1,-1 0 0,0 0 0,0 0 1,0 0 1,0 0-2,0 0-1,1 0 2,-1 0 3,0 0 0,0 0 11,0 0 164,0 0-177,1 0-2,-1 0 1,0 0-2,0 0 1,0 0 1,0 0-1,0 0-1,1 0 3,-1 0-2,0 0 4,0 0-3,0 0 4,-22-22 2</inkml:trace>
    </iact:actionData>
  </iact:action>
  <iact:action type="add" startTime="11117">
    <iact:property name="dataType"/>
    <iact:actionData xml:id="d2">
      <inkml:trace xmlns:inkml="http://www.w3.org/2003/InkML" xml:id="stk2" contextRef="#ctx0" brushRef="#br0">7066 8152 0,'22'0'104,"0"0"-101,0 0-2,1 0 1,-1 0 0,0 0-1,0 0 1,0 0-1,0 0 0,1 0 1,-1 0 0,0 0-1,22 0 0,-22 0 1,0 0-1,1 0 1,-1 0-2,0 22 1,0-22 0,22 0 0,1 0 1,-23 22 0,0-22-1,44 0 1,-43 0 0,21 0-2,-22 0 2,0 0 0,22 0 6,178 22-6,-156-22-1,-21 0 1,-1 0-1,0 0 1,1 22 6,220-22-6,-243 0-1,23 0 0,-23 0 1,22 0-1,1 0 1,-23 0 6,155 0-6,-155 0-1,0 0 0,0 0 0,0 0 2,1 0-2,87 0 7,-87 0-7,-1 0 2,0 0-2,0 0 1,0 0 2,0 0 1,0 0-4,1 0 12,-1 0-10,0 0 4,0 0-3,0 0 1,0 0-4,0 0 4,1 0-2,-23-22 0,22 22-3,-22-22 25,22 22-24,0 0 1,0-22 1,0 22 0,-22-22-2,23 22 3,-23-22-3,22 22 1,-22-22-2,22-1 4,0 1 2,-22 0-2,0 0-2,22 22 0,-22-22 7,22 0-6,-22 0 0,0-1-2,0 1 4,22 0-4,-22 0 5,23-22-5,-23 21 2,0 1-1,0 0 1,22 0 0,-22 0-1,0 0 1,0 0 1,22 22-3,-22-23 0,0 1 2,0 0 0,22 0 2,-22 0-3,0 0 0,0-1 3,0 1 0,0 0-2,22 0 1,-22 0 2,0 0 3,0 0-5,0-1 16,0 1-17,0 0 2,0 0-3,0 0 1,0 0 2,-22 22-5,22-22 5,0-1-4,-22 1 3,0 22-1,22-22-2,0 0 7,-22 0-7,22 0 0,-23 22 1,23-23 1,-22 23 0,22-22 3,-44-22-4,22 44-1,22-22 0,-22 22 3,0 0-4,22-22 1,-67-23 7,45 45-6,22-22 1,-22 22-2,0-22 0,-1 22 2,1 0 4,-44-44-6,44 44 0,0 0 0,22-22 0,-23 22 0,1 0 2,0 0-2,0-22 7,0 22-1,0 0-5,-23 0 5,-43-45-6,66 45 0,-1 0 1,1 0-1,22-22 2,-22 22-3,0 0 9,0 0 6,0 0-14,0 0 2,-1 0-2,1 0 2,0 0-2,0 0 2,0 0 3,-22 0-6,21 0 3,1 0-1,0 0 1,0 0-1,0 0 5,-45 0-6,45 0-1,0 0 2,0 0 2,0 0-2,0 0-1,-45 22 6,45 0-6,0-22 0,0 0 1,0 0 0,-1 0 8,-65 23-9,66-23 0,0 0 0,-1 0 1,1 22 0,0-22 0,-44 0 6,66 22-7,-23-22 0,1 22 2,0-22 0,0 0 0,0 0 2,22 22-3,-22-22-2,0 0 2,-1 0 2,1 0-2,0 22 5,-22-22-6,22 0 1,0 22 2,-1-22-4,1 0 10,-44 23-10,44-23 4,22 22-2,-23-22 0,1 0 0,0 0 4,-22 22-5,22-22 3,0 0-2,-1 0 2,1 0 2,22 22-3,-22-22-1,0 0 1,22 22-3,-22-22 9,0 0-6,22 22 2,-22-22-3,-1 0 4,1 0-3,22 22-3,-22-22 6,0 23-2,0-23 1,22 22-3,-22-22 2,22 22 1,-23-22-3,1 22 5,0-22 2,22 22-5,-22-22-2,22 22 1,-22-22 15,22 23-14,-22-23 3,22 22-5,-22-22 6,22 22-7,-23-22 4,23 22-2,0 0 2,-22-22-2,22 22 2,-22 0 1,22 1 0,0-1-1,-22-22 1,22 22-4,0 0 4,-22-22-3,22 22 0,0 0-1,0 0 4,0 1-1,0-1 2,0 0-4,0 0 2,0 0 2,0 0 7,0 1-10,0-1 3,0 0 4,0 0 1,22-22-10,-22 22-2,0 0 9,22-22-6,-22 22 2,22 1 1,-22-1-2,0 0 2,22-22-4,1 0 0,-23 22 0,22 0 4,-22 0-6,22 1 4,0-23-1,-22 22-1,22-22 5,0 22-6,-22 0 0,0 0 4,22-22-4,1 0 6,-23 22-5,22-22 34,0 0-29,-22 22-5,22-22 6,0 0 0,-22 23-6,22-23 4,1 22-3,-1-22 1,0 0 1,0 0-1,0 22-2,0-22 1,0 0 0,1 0 4,-1 0-6,0 22 0,0-22 3,0 0 0,0 0 0,0 0 1,1 0 3,-1 0-1,0 0-2,0 0 25,0 0-20</inkml:trace>
    </iact:actionData>
  </iact:action>
  <iact:action type="add" startTime="13342">
    <iact:property name="dataType"/>
    <iact:actionData xml:id="d3">
      <inkml:trace xmlns:inkml="http://www.w3.org/2003/InkML" xml:id="stk3" contextRef="#ctx0" brushRef="#br0">8484 9747 0,'22'0'110,"0"0"-106,0 0 0,0 0-2,0 0-1,0 0 1,1 0 0,-1 0 1,0 0-2,44 0 0,-43 0 2,-1 0-2,0 0 0,0 0 0,0 0 0,45 0 1,-45 0-1,22 0 1,-22 0 0,0 0-2,0 0 2,23 0 0,-1 0-1,0 0 1,-21 0-2,-1 0 1,44 0 7,178 0-6,-222 0-1,0 0 1,0 0 0,0 0-1,1 0 0,65 0 6,134 0-5,-200 0-1,0 0 0,0 0 0,22 0 0,-21 0 0,-1 0 1,22 0 0,-22 0 4,67 0-5,-45 0 1,-22 0 0,0 0 0,0 0 1,1 0 4,-1 0-6,0 0 0,0 0 4,0 0 5,0 0-4,1 0 4,-1 0-2,0 0-1,-22-22-5,22 22 0,0 0 3,0 0 1,0 0 1,1 0-3,-46 0 104</inkml:trace>
    </iact:actionData>
  </iact:action>
  <iact:action type="add" startTime="14301">
    <iact:property name="dataType"/>
    <iact:actionData xml:id="d4">
      <inkml:trace xmlns:inkml="http://www.w3.org/2003/InkML" xml:id="stk4" contextRef="#ctx0" brushRef="#br0">2481 11630 0,'22'0'87,"0"0"-82,1 0-4,-1 0 1,0 0 2,0 0-4,0 0 2,0 0 0,23 0-1,-23 0 1,0 0 1,0 0-2,0 0 0,0 0 0,0 0 0,1 0 0,21 0 1,-22 0-1,0 0 1,23 0-1,-23 0 0,0 0 1,0 0 0,22 0-1,-22 0 1,111 0 5,-111 0-5,1 0-1,-1 0 0,0 0 1,0 0-1,0 0 0,0 0-1,45 0 8,-45 0-4,0 0-1,22 0-1,-21 0-2,65 0 8,-66 0-6,0 0-1,1 0 2,-1 0-1,0 0-1,66 0 6,-65 0-5,-1 0 0,0 0 0,0 0 1,0 0 5,0 0-8,1 0 16,-1 0-15,0 0 0,0 0 1,0 0 0,0 0 1,0 0-2,67 0 7,-67 0-7,0 0 1,0 22-1,1-22 1,-1 0-1,22 0 1,89 22 5,-111-22-5,22 0 0,-21 0-1,-1 0 0,22 0 1,-22 0 0,111 0 5,-111 0-6,0 22 1,1-22-1,-1 0 0,0 0 0,0 0 1,0 0-1,0 0 6,67 22-6,-45-22 1,-22 0-1,0 0 1,1 0 0,-1 0-1,44 0 7,-44 0-6,1 0 0,-1 0 2,0 0 1,0 0-1,0 0-2,0 0 1,0 0 1,1 0-1,-1 0 1,0 0 1,0 0-3,0 0 1,0 0-2,0 0 5,1 0-5,21 0 2,-22 0-1,0 0 0,0 0 0,0 0-1,67 0 5,-45 0-4,-21 0 0,-1 0-1,0 0 1,0 0-2,0 0 2,22 0 5,-21 0-5,21 0 7,-22 0-7,22 0-1,-22 0 14,23 0-14,-23 0 0,22 0 2,67 0-2,-89 0 1,45 0-1,21 0 1,-44 0 0,1 0 0,43 0 4,134 0-4,-134 0 0,-65 0 0,65 0-1,-66 0 1,23 0 6,154 0-6,-155 0-1,-22 0 0,23 0 1,-23 0-1,0 0 1,0 0 6,111 0-6,-89 0-1,-21 0 1,-1 0 0,0 0 0,0 22 5,67-22-6,-45 0 1,-22 0-1,0 0 1,23 0 1,-23 0 5,66 0-8,-66 0 2,23 0-1,-23 0 1,22 23 0,-22-23 7,111 0-8,-111 0 1,0 0-1,1 0 2,-1 0-1,0 0-1,22 0 0,45 0 5,-67 0-4,0 0-1,0 0 1,0 0 0,1 0 0,-1 0 6,44 0-7,-44 0 1,0 0-1,1 0 0,-1 0 3,0 0 3,0 0-6,0 0 0,0 0 5,1 0 0,-1 0-4,0 0 7,0 0-4,0 0 2,0 0-5,0 0 2,1 0-2,-1 0 2,0 0-1,0 0 0,0 0-1,0 0 1,0 0-1,1 0 3,21 0-4,-22 0 0</inkml:trace>
    </iact:actionData>
  </iact:action>
  <iact:action type="add" startTime="15604">
    <iact:property name="dataType"/>
    <iact:actionData xml:id="d5">
      <inkml:trace xmlns:inkml="http://www.w3.org/2003/InkML" xml:id="stk5" contextRef="#ctx0" brushRef="#br0">2415 12892 0,'22'0'86,"0"0"-83,0 0-1,0 0 0,0 0 0,1 0 0,-1 0 0,0 0-1,0 0 1,0 0-1,0 0 0,0 0 1,1 0 0,21 0 0,-22 0 0,22 0-1,-22 0 1,23 0 0,-23 0 0,0 0 0,0 0-1,23 0 1,-23 0 5,88 22-5,-87-22-2,-1 0 2,22 0-1,0 0 1,1 0 0,-23 0 6,111 0-7,-111 0 9,0 0-9,0 0 4,0 0-3,0 0 1,1 0 1</inkml:trace>
    </iact:actionData>
  </iact:action>
  <iact:action type="add" startTime="16943">
    <iact:property name="dataType"/>
    <iact:actionData xml:id="d6">
      <inkml:trace xmlns:inkml="http://www.w3.org/2003/InkML" xml:id="stk6" contextRef="#ctx0" brushRef="#br0">14907 9858 0,'22'0'106,"0"0"-101,0 0-3,1 0 3,-1 0-2,0 0 1,0 0-3,0 0 3,0 0 1,0 0-2,1 0-2,-1 0 2,0 0 1,0 0-1,0 0-1,0 0 5,45 0-5,-45 0-1,0 0 2,0 0-1,0 0 1,1 0 3,21 0-4,-22 0-1,0 0 0,0 0 1,0 0 1,1 0 0,-1 0-2,0 0 3,0 0-3,0 0 1,0 0 1,0-23-1,1 23 6,21 0-6,-22 0-1,0 0 1,0 0 3,1 0-5,-1 0 7,0 0-5,0 0 1,0 0-2,0 0 3,0 0 3,1 0-6,-1 0 0,0 0 1,0 0 2,0 0-2,0 0 4,45 0-4,-45 0-1,0 0 19,0 0 1,0 0-20,1 0 0,-1 0 1,0 0 1,0 0 0,0 0-3,0 0 3,0 0-2,23 0 3,-23 0 1,0 0-4,0 0 0,0 0 0,0 0 0,1 0 1,-1 0 1,0 0-2,67 0 6,-67 0-5,0 0 2,0 0-3,0 0 0,0 0 7,45 0-6,-45 0 1,0 0 0,0 0-2,0 0 0,45 0 6,-45 0-4,0 0-2,-22 23 0,22-23 0,0 0 2,1 0-3,87 0 8,-88 0-6,1 0 0,-1 0-2,0 0 1,0 0 1,0 0 0,0 0-1,45 0 6,-45 0-6,0 0 0,0 0 1,0 0 0,1 0 2,-1 0 2,0 22-4,0-22-1,0 0 1,0 0 2,0 0 0,1 0 1,-1 0-4,0 0 1,0 0 2,0 0-2,0 0 1,0 0 2,1 0-2,-1 0 1,0 0-3,0 0 6,0 0-6,0 0 2,0 0-1,1 0 2,-1 0-2,0 0 3,0 0-4,0 0 1,0 0 2,1 0-2,-1 0 5,0 0 31,0 0-36,0 0 2,0 0-4,23 0 7,-23 0-3,0 0-2,0 0 2,0 0 0,0 0 1,0 0-3,1 0 4,-1 0 2,0 0 2,0 0-6,0 0 4,0 0 1,1 0-1,-1 0 0,0 0 0,0 0 0,0 0-1,0 0-2,0 0-2,1 0 1,-1 0-1,0 0 3,0 0-6,0 0 4,0 0 1,0 0-2,1 0-1,-1 0 2,0 0-2,0 0 3,0 0-4,0 0 2,1 0 3,-1 0 1,0 0 110</inkml:trace>
    </iact:actionData>
  </iact:action>
  <iact:action type="add" startTime="19930">
    <iact:property name="dataType"/>
    <iact:actionData xml:id="d7">
      <inkml:trace xmlns:inkml="http://www.w3.org/2003/InkML" xml:id="stk7" contextRef="#ctx0" brushRef="#br0">17964 13446 0,'22'0'135,"-22"-22"-134,0 0 11,22 22-9,0-22-1,0-1 1,0 1 1,-22 0-2,22 0 10,-22 0-9,23 22-1,-23-22-1,0-1 7,22 23-7,-22-22 0,0 0 1,22 22 1,-22-22-1,0 0 5,22-45-5,0 67-1,0 0 1,-22-44-1,0 22 2,0 0 0,23 22-2,-23-22 3,0 0-2,0-1-1,22 23 0,-22-22 2,0 0-1,0 0 0,22 0 4,0 0-4,-22-1 1,0 1 1,22 0-2,-22 0 4,0 0-3,22 22-3,-22-22 2,0 0 3,22 22-4,1-23 4,-23 1-3,22 0-1,-22 0 4,22 22-3,-22-22 5,22 0-7,0 22 2,-22-22-2,22-1 4,0 23 21,-22-22-24,23 22 2,-23-22-2,22 22 1,-22-22-1,22 22 2,-22-22 5,44-23-8,-22 23 2,-22 0 1,23 22-2,-23-22 3,22 22 3,22-44-6,-44 22 0,0-1 2,22 23-1,-22-22 0,0 0 5,22 0-6,-22 0 2,0 0 3,0-1-3,0 1 4,22 22-6,-22-22 8,0 0 1,23 0 1,-23 0-6,22 22 3,-22-22-6,0-1 9</inkml:trace>
    </iact:actionData>
  </iact:action>
  <iact:action type="add" startTime="20715">
    <iact:property name="dataType"/>
    <iact:actionData xml:id="d8">
      <inkml:trace xmlns:inkml="http://www.w3.org/2003/InkML" xml:id="stk8" contextRef="#ctx0" brushRef="#br0">18695 11718 0,'22'0'65,"0"0"-62,0 0-1,0 0 0,0 0-2,0 0 3,1 0-2,-1 0 2,22 0-2,-22 0 1,45 0-1,-23 0 1,0 0 0,-22 0-1,1 0 1,65 0-1,-44 0 2,1 0-2,-23 0 0,177 0 7,-177 0-7,1 0 0,-1 0 0,0 0 1,22 0-1,-22 0 0,0 0 8,89-44-8,-89 44 16,0 0-14,1 0 2,-23-22-3,22 22 4,0 0-4,0 0 65,-22 22 32,-22-22-98,0 22 0,22 0 1,-22-22 0,22 22-2,-23 1 2,23-1 0,0 0-1,-22-22 0,0 22 1,0 0 1,22 0-2,0 0 1,-22-22-1,0 23 1,22-1 0,-22-22-2,22 22 3,0 0-2,-23-22 0,23 22 1,-22-22-1,22 22 3,-22-22-1,22 22-2,-22 1 6</inkml:trace>
    </iact:actionData>
  </iact:action>
  <iact:action type="add" startTime="22102">
    <iact:property name="dataType"/>
    <iact:actionData xml:id="d9">
      <inkml:trace xmlns:inkml="http://www.w3.org/2003/InkML" xml:id="stk9" contextRef="#ctx0" brushRef="#br0">17432 14221 0,'22'0'135,"0"0"-131,0-22-3,1 22 0,-1 0 2,0 0-2,0-22 1,0 22-1,0 0 0,1 0 2,21 0-2,-22 0 0,0 0 1,0-22-1,23 22 0,-23 0-1,0 0 1,44 0 1,-44-22-1,1 22 0,43 0 1,-22 0 0,23 0 0,-45 0-1,22 0 0,-22 0 0,23 0 0,-23 0 0,44 0 7,156-22-5,-156 22-1,-21-23 0,43 23-1,-44 0 1,-21 0 5,132 0-5,-133 0-1,0 0 0,22 0 1,-22 0-1,1 0 1,21 0 6,111 0-6,-133 0 0,0 0-1,22 0 1,1-22-1,-23 22 7,89 0-6,-89 0-1,0 0 0,0 0 1,0 0-2,0 0 1,23 0 2,-23 0 4,89 0-6,-89 0 0,22 0 0,-22 0 0,0 0 1,1 0 0,21 0 0,-22 0 5,44 0-7,-43 0 2,-1 0-1,0 0 0,22 0 1,-22 0 0,23 0 6,43 0-7,-66 0 0,1 0 2,-1 0-1,0 0-1,0 0 0,0 0 7,22 0-8,-21 0 5,-1 0-2,0 0 0,0 0 3,0 0-3,0 0 4,0 0 2,1 0-6,-1 0 2,0 0 1,0 0 0,0 0-5,0 0 4,0 0 0,-22-22-4,45 22 1,-23 0 2,0 0-1,0 0 4,23 0-7,-23 0 2,0 0 1,0 0-2,0 0 2,0 0 4,45-22-5,-45 22 1,0 0 0,0 0-2,0 0 7,0 0-7</inkml:trace>
    </iact:actionData>
  </iact:action>
  <iact:action type="add" startTime="22961">
    <iact:property name="dataType"/>
    <iact:actionData xml:id="d10">
      <inkml:trace xmlns:inkml="http://www.w3.org/2003/InkML" xml:id="stk10" contextRef="#ctx0" brushRef="#br0">21286 13734 0,'-22'0'4,"44"0"134,0 0-136,0 0 0,0 0 1,1 0-2,-1 0 3,0 0-3,0 0 1,0 0 0,0 0-1,1 0 0,-1 0 1,0 0 0,0 0 0,0 0-1,0 0 2,0 0-1,1 0 0,-1 0-2,0 22 2,0-22 0,0 0 1,0 0-3,0 0 14,1 0-11,-1 0-2,0 0 0,0 22 6,0-22-6,0 0 1,1 0 4,-23 22 108,0 23-112,0-23 0,0 0 0,0 0 1,0 0-2,-23 0 1,23 1 0,0-1 1,-22 0-2,22 0 1,-22 0 2,22 0-2,0 1-2,-22-1 3,0 0-1,22 0 1,-22 0 0,22 0-3,-23 23 6,1-23-3,22 0-1,-22-22-2,22 22 2,-22 0 7,0 23-7,22-23-1,0 0 5,-22-22-5,22 22 6,-45 0-6,45 0 2,-22-22 1,22 22-3,-22-22 4,22 23-2,0-1-1,-22-22 2,22 22-1,-22-22-2,22 22 6,-22-22-3,22 22 0,-22 0 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2">
    <iact:property name="dataType"/>
    <iact:actionData xml:id="d0">
      <inkml:trace xmlns:inkml="http://www.w3.org/2003/InkML" xml:id="stk0" contextRef="#ctx0" brushRef="#br0">2614 6491 0,'22'0'243,"0"0"-237,0 0 0,1 0 1,-1 0 1,0 0-7,0 0 5,0 0 1,0 0-3,0 0-1,1 0 0,-1 0 1,0 0 0,0 0 2,67 0-4,-67 0-1,0 0 0,0 0 1,0 22-1,0-22 1,89 0 8,-89 0-9,0 0 1,1 0 0,-1 22-1,0-22 1,0 0 4,67 0-4,-67 0 0,0 0-1,0 0 0,0 0 3,0 22-3,23-22 5,-23 0-4,0 0 1,0 0-1,0 0 1,0 0 4,23 0-6,-45 22 0,22-22 1,0 0 2,0 0-1,0 0 2,23 0-3,-23 0 1,0 0-3,0 0 4,0 0-3,0 0 6,45 0-6,-23 0 2,-22 22-1,0-22 0,23 0 0,-23 0 5,44 0-7,-44 0 3,1 0-3,-23 22 2,22-22-2,0 0 3,0 0-1,0 0 4,67 0-5,-67 0 0,0 0 1,0 0-1,0 0 1,1 0-1,-1 0 1,88 0 5,-87 0-5,-1 0-2,0 0 1,0 0 2,22 0-2,-21 0 2,87 23 4,-88-23-6,1 0 0,-1 0 0,0 0 0,22 0 0,-22 0 1,0 0 0,1 0-1,110 22 6,-111-22-6,0 0 0,0 0 0,0 0 0,0 0 0,0 0 1,1 0-1,154 0 7,-155 0-4,0 0-4,0 0 2,0 0-1,23 0 1,-45 22-1,177-22 6,-155 0-5,0 0-1,0 22 1,23-22-1,-23 0 1,44 22-1,111-22 7,-132 0-7,-23 0 1,0 0-1,22 22 0,-22-22 0,1 0 0,-1 0 8,22 0-9,200 23 1,-222-23 1,44 0-1,-44 0 0,1 0 1,43 0-1,-44 22 0,22-22 7,156 0-6,-156 0-1,-22 0 0,0 0 0,1 0 1,-1 0 0,22 0-1,-22 0 6,111 0-6,-111 0 0,0 0 0,1 0 2,-1 0-2,0 0 0,0 0 0,44 0 6,-43 0-5,-1 0 0,0 0 1,0 0-1,0 0 6,45 0-7,-45 0 1,0 0 2,0 0 2,0 0-3,0 0-2,1 0 1,-1 0-1,0 0 1,0 0 0,0 0 0,0 0 5,67 0-5,-45 0-1,-22 0 1,0 0-1,1 0 0,-1 0 1,0 0-1,89 0 6,-89 0-5,0 0-1,0 0 1,0 0-2,0 0 2,1 0-1,-1 0 1,22 0 5,-44-22 242,0-1-247,0 1 1,0 0-2,0 0 1,0 0 2,0 0-1,0-1-2,0 1 2,0 0-2,0 0 3,0 0-3,0 0 1,0 0-1,0-1 2,0 1-1,0 0 0,0 0-1,0 0 2,0 0-1,0-1 0,0 1 0,0-44 4,0 44-4,0 0 0,0-1 1,0 1-1,0 0 5,0-66-4,0 65-2,0 1 0,0 0 2,0 0-1,0 0 5,0-45-6,0 23 0,0 22 1,0 0 1,0 0-1,0-1 6,0-43-8,0 44 2,0 0-1,0-1 1,0 1-1,0 0 2,0 0 5,-22-44-7,22 43 0,0 1 1,0 0 0,0 0-2,0 0 10,0-22-9,0 21 4,0 1-2,-22 0-2,22 0 0,0-45 5,0 45-4,0 0-1,-22 22 0,22-22 1,0 0 1,-23 22 4,23-67-6,0 45 0,0 0 1,-22 22 0,22-22-1,0 0 1,-22-45 6,22 45-6,-22 22-1,22-22 1,-22 0 2,22 0 4,-22-23-6,-1 23-2,23 0 10,0 0-8,-22 22-1,22-22 3,-22 22-3,22-22 0,-22 0 1,22-1 3,-22 23 0,22-22-3,-22 22 0,0-22 6,-1 22-7,23-22 2,-22 22 1,0 0 0,0 0 1,22-22-4,-44 22 3,22 0 11,-1 0-15,1 0 2,0 0-1,0 0 2,0 0-2,0 0 0,0 0 1,-111 0 6,88 0-6,23 0-1,0 0 1,0 0-1,0 0 1,-45 0-1,45 0 6,-199 0-5,154 22 0,1-22 0,-23 0-1,45 22 1,-45-22 6,-265 67-6,243-45-1,89-22 1,-67 0-1,23 22 0,-45 0 1,45-22 6,-67 0-7,111 0 1,-111 0 0,0 22 0,-22-22 0,0 22 5,-111-22-5,133 0-1,0 22 1,67-22 0,-45 0-1,45 0 1,-311 0 5,311 0-5,-1 0-1,23 23 0,-23-23 0,-66 0 1,67 0 0,0 0 6,-400 22-7,378-22 1,-1 0-1,23 0 1,-45 0 0,45 0-1,21 0 6,-331 22-5,309-22-1,23 0 0,-45 0 1,1 0 0,66 0 0,-67 0 5,-177 0-6,178 0 1,65 0-1,1 0 1,-44 0-1,44 0 1,0 0-2,-1 0 7,-109 0-5,87 0 0,23 0-1,0 0 1,0 0-1,0 0 8,-1 0-7,1 0 2,0 22-1,0-22 6,0 0 5,22 22-11,-22-22 8,0 0-4,22 22-1,0 1 1,-23-23-4,23 22 14,-22-22-15,22 22 3,0 0 4,0 0-7,0 0 4,0 0-1,0 1-1,22-23-2,-22 22 0,0 0-2,0 0 3,23-22 5,-1 89-8,0-67 2,-22 0 0,0 0-1,22 0 0,-22 0 1,22 1-1,0 65 7,0-66-7,-22 23 1,23-45 0,-23 22-1,22 0 1,-22 0-2,0 0 8,44 67-6,-44-45-1,0-22 1,22 0 1,0 1-1,-22-1 5,23 44-6,-23-44 1,0 0 0,0 1-1,0-1 2,22 44 5,-22-44-5,0 1-1,22-23 0,-22 22 0,0 0 5,22 22-5,-22-22 0,22-22 0,-22 22-2,0 1 5,0-1 1,22-22-6,-22 22 3,0 0 5,22-22-5,-22 22 4,0 0 13,23-22-18,-23 22 54,22-22-54,-22 23 3,22-23-4,-22 22 2,22-22-1,-22 22-1,22-22 0,-22 22 2,22-22-2,-22 22 2,22-22-1,-22 22 0,0 1 0,23-23-2,-1 0 3,-22 22 1,22-22-3,-22 22 0,22 0 3,-22 0-1,22-22 4,0 22-7,1 0 3,-1 1 3,0-1 1,0-22-5,-22 22 1,22-22-1,-22 22 0,22-22 16,0 0-16,1 0 0,-23 22-1,22-22 1,0 0 1,0 22-1,0-22 0,0 0-1,-22 23 0,89-23 6,-89 22-5,22-22-1,0 0 0,0 0 1,1 0 0,-1 0-1,66 22 7,-66-22-6,1 0 0,-1 0-1,0 0 2,0 0-1,67 0 5,-45 0 18,-22 0-23,0 0-1,0 0 0,1 0 0,-1 0 1,22 0 0,-22 0-1,22 0 1,1 0 0,-23 0-1,0 0 1,0 0 5,133 0-5,-111 0-1,-21 0 4,21 0-2,-22 0-2,67 22 4,-67-22-3,0 0-1,0 0 1,22 22 0</inkml:trace>
    </iact:actionData>
  </iact:action>
  <iact:action type="add" startTime="6439">
    <iact:property name="dataType"/>
    <iact:actionData xml:id="d1">
      <inkml:trace xmlns:inkml="http://www.w3.org/2003/InkML" xml:id="stk1" contextRef="#ctx0" brushRef="#br0">2769 8130 0,'22'0'178,"0"0"-175,0 0-2,1 0 1,-1 0 1,0 0-2,0 0 1,0 0-1,0 0 1,1 0 0,-1 0 0,0 0-1,0 0 0,0 0 1,22 0-1,1 0 1,-23 0-1,22 0 2,-22 0-2,23 0 1,-23 0 0,0 0-1,22 0 1,0 0 0,-21 0-1,21 0 1,0 0 0,-22 0-1,1 0 6,132 0-6,-133 0 1,22 0 6,0 0-7,-22 0 0,67 0 3,-67 0-3,0 0 1,23 0 0,-23 0 0,0 0-2,0 0 9,67 0-7,-67 0-1,0 0 1,0 0 2,0 0-3,0 0 6,23 0-6,-23 0 1,0 0 2,0 0 0,0 0 1,1 0-3,-1 0-1,0 0 2,0 0 1,0 0-3,0 0 5,0 0-5,1 0 1,-1 0-1,-22 22 1,22-22-2,0 0 3,0 0 0,0 0 2,0 0-5,1 0 1,-1 0 3,0 0-2,0 0-1,0 0 7,0 0 17,1 0-23,-1 0 2,0 0 0,0 22 0,0-22-2,0 0 0,0 0 5,1 0-5,-1 0-2,0 0 4,0 0-2,0 0 0,0 0 5,23 0-6,-23 0 1,-22 22 0,22-22-1,0 0 1,0 0 1,0 0 3,45 0-5,-45 0 1,0 0-1,0 0 1,0 0 1,1 0-1,-1 0 3,22 0-3,-22 0-2,0 0 2,0 0-1,1 0 2,-1 0-1,0 0 5,66 22-5,-65-22-2,-1 0 2,22 0 2,-22 0-2,0 0 5,67 0-5,-67 0-1,0 0 1,0 0-1,1 0 2,-1 0 4,44 0-5,-44 0-2,0 0 1,1 0 1,-1 0 2,0 0-2,0 0-1,45 0 5,-45 0-5,0 0 1,0 0-1,0 0 1,0 0 0,0 0 6,45 0-8,-45 0 1,0 0 2,0 0-1,0 0-1,1 0 1,-1 0 6,44 22-7,-44-22 0,1 0 0,-1 0-1,0 0 3,22 0 0,-22 0-2,45 0 5,-45 0-4,0 0 1,0 0-3,0 0 2,0 0 8,67 0-10,-67 0 3,0 0-1,1 0 0,-1 0 8,44 0-9,-44 0 22,0 0-16,1 0 0,-1 0-5,0 0 5,0 0-2,0 0 0,0 0-3,0 0 5,1 0-6,-1 0 3,0 0-2,0 0 1,0 0-1,0 0 3,1 0-3,-1 0 0,0 0 0,0 0 0,0 0-1,0 0 0,45 0 6,-45 0-6,0 0 1,-22 23-1,44-23 0,-22 0 2,1 0 5,43 0-7,-44 0 1,0 0 1,1 0-3,-1 0 3,0 0-2,44 0 6,-44 0-4,1 0 1,-1 0-2,0 0 6,0 0-6,0 0 0,0 0 0,0 0 2,1 0 1,-23 22-3,22-22 1,0 0 2,0 0-2,0 0 2,0 0-2,0 0-1,1 0 1,-1 0 0,0 0 3,22 0-5,-22 0 1,1 22 1,-1-22 0,0 0-1,0 0 3,0 0-4,0 0 1,0 0-1,1 22 1,-1-22 0,0 0 7,44 0-7,-44 0-1,1 0 0,-1 0 2,0 0 7,22 0-9,-22 0 5,1 0 20,-1 0-7,0 0-15,0 0-2,0 0 6,0 0-7,0 0 1,1 0 1,-1 0 2,0 0 1,22 0-4,-22 0 3,0 0-1,1 0 2,-1 0-5,0 0 0,0 0 2,0 0 1,0 0-3,1 0 5,-1 0-5,0 0 2,0 0-1,0 0 1,0 0 18,0 0-17,1 0-3,-1 0 4,0 0 16,0 0-5,0 0 3,0 0-15,0 0 5,1 0-5,-1 0 1,0 0-4,0 0 3,0 0 0,0 0-2,1 0-1,-1 0 3,0 0-1,0 0 0,0 0-1,0 0 1,0 0 2,1 0-3,-1 0 0,0 0 0,0 0 2,0 0-2,0 0 3,0 0-3,1 0 2,-1 0 0,0 0-1,0 0 2,0 0 3,0 0 2,1 0-7,-1 0 3,0 0 0,0 0-1,0 0-2,0 0 0,0 0 2,1 0-2,-1 0 2,0 0-4,0 0 9</inkml:trace>
    </iact:actionData>
  </iact:action>
  <iact:action type="add" startTime="8303">
    <iact:property name="dataType"/>
    <iact:actionData xml:id="d2">
      <inkml:trace xmlns:inkml="http://www.w3.org/2003/InkML" xml:id="stk2" contextRef="#ctx0" brushRef="#br0">2725 9769 0,'22'0'73,"0"0"-48,0 0-24,0-22 1,0 22 0,23 0 0,-23 0 0,0 0-1,0 0 1,23 0 0,-1 0 0,0 0 0,0 0-1,23-22 1,-1 22 1,-21 0-2,-1 0 1,0 0-1,0 0 7,267 0-7,-267 0 1,0 0-2,-22 0 1,67 0 1,-67 0 0,111 0 0,-111 0 4,222 0-4,-200 0-1,-22 0 0,89 0 0,-67 0 1,23 0-1,-23 0 1,-22 0-2,22 0 7,178 0-5,-156 0-1,-43 0 0,43 0 2,0 0-2,-43 0 1,43 0-2,-44 0 7,155 0-5,-154 0-1,43 0 2,-44 0-2,45 0 1,-45 0 5,133 0-5,-133 0-1,22 0 1,-22 0-1,23 0 0,-23 0 1,0 0-2,155 0 8,-133 0-5,-21 0-1,-1 0-1,0 0 1,0 0-1,22 0 7,89 0-7,-111 0 0,1 0 1,-1 0-2,0 0 2,0 0-1,0 0 1,0 0 5,45 0-5,-45 0-1,0 0 1,0 0 2,0 0 4,1 0-6</inkml:trace>
    </iact:actionData>
  </iact:action>
  <iact:action type="add" startTime="21619">
    <iact:property name="dataType"/>
    <iact:actionData xml:id="d3">
      <inkml:trace xmlns:inkml="http://www.w3.org/2003/InkML" xml:id="stk3" contextRef="#ctx0" brushRef="#br0">2392 13025 0,'23'0'243,"-1"0"-238,0 0-3,0 0 13,45 0 2,-1 0 0,0 0-1,1 0 1,-23 0-16,45 0 15,-67 0 34,89 0-34,-23 0 2,23 0-2,-22 0 0,43 0-15,46 0 16,65-44 0,-221 44-2,200 0 2,-23 0 0,-66 0-1,-22 0 1,0 0 0,22 0-1,22 0 1,-45 0 0,-43 0 0,21 22-1,45-22 1,0 0-1,44 0 1,1 0 0,-90 0-1,-43 0 1,-23 0 17,0 0-13,44 0-9,1 0 5,-1 0-1,23 0 2,-1 0-2,-21 0 1,-45 0-1,22 0 1,23 0-1,21 0 1,1 0 0,0-22 0,-67 22-1,66 0 0,23 0 1,-22 0 0,66 0-1,0 0 1,44-22 0,-44 22-1,-111 0 1,-21 0 33,43 0-33,111 0-16,-66 0 15,-89 0 0,45 0 1,-1 0-1,-22 0 1,1 0 0,43 0-1,-21 0 1,21-22 0,1 22-1,44 0 1,-23-23 0,68 23-1,21-22 1,0 0 0,-44 22-1,0 0 1,-66 0 0,-22-22-1,-23 22 1,22 0 0,1 0 0,-1 0 0,-22-22 0,-21 22 0,-1 0-2,44-22 3,23 22-2,44-23 0,-89 23 1,-66 0 139,0 0-155,0 0 8,-67 0-8,-22 23 15</inkml:trace>
    </iact:actionData>
  </iact:action>
  <iact:action type="add" startTime="24493">
    <iact:property name="dataType"/>
    <iact:actionData xml:id="d4">
      <inkml:trace xmlns:inkml="http://www.w3.org/2003/InkML" xml:id="stk4" contextRef="#ctx0" brushRef="#br0">2636 14797 0,'22'0'99,"0"0"-95,1 0 1,21 0 12,177 0-16,-198-22 14,287 22 2,177-44 0,-44 22-1,-244 22 1,45 0 0,132-23-1,67 1 1,-398 22-17,265-44 17,-22 44-1,110 0 1,-375 0-17,375-22 17,-331 22-1,398 0 1,-288 0 0,-155 0 3,23 0-7,87-22 4,46 0-1,-23 22 1,44 0 0,89-23 0,-244 23-1,-22 0 1,111 0 0,0 0-1,22 0 1,45-22 0,-1 22-1,-133 0 1,-43 0 0</inkml:trace>
    </iact:actionData>
  </iact:action>
  <iact:action type="add" startTime="25818">
    <iact:property name="dataType"/>
    <iact:actionData xml:id="d5">
      <inkml:trace xmlns:inkml="http://www.w3.org/2003/InkML" xml:id="stk5" contextRef="#ctx0" brushRef="#br0">3323 16436 0,'22'0'105,"0"0"-101,0 0-2,45 0 5,-45 0 8,244 0 2,22 0-1,-1 0 1,-264 0-17,176-22 17,-44 22 0,-44 0-1,0-22 1,-1 22-1,23 0 1,-22 0 0,-45 0 33,23 0-34,0-22 1,-1 22-16,-21 0 15,-23 0 1,-22 0-1,0 0 1,0 0-1</inkml:trace>
    </iact:actionData>
  </iact:action>
  <iact:action type="add" startTime="27644">
    <iact:property name="dataType"/>
    <iact:actionData xml:id="d6">
      <inkml:trace xmlns:inkml="http://www.w3.org/2003/InkML" xml:id="stk6" contextRef="#ctx0" brushRef="#br0">14464 9171 0,'-22'0'119,"0"0"-115,0 0-1,-1 0-1,-65 0 10,-1 0 6,1 0-1,-1-22-1,0-45 1,23 1-1,44 66 0,22-22 1,-22-23-1,22-21 1,66-1 0,23-21-1,-45 44 1,0-1 0,1 1-1,-23 22 1,22 0 0,22 22-1,-21 0 1,66 0 0,-23 66-1,-21-22 1,-45-44 0,0 23-1,22 21 1,-22 22 0,23 1-1,-45-23 1,0 0 0,-23-22-1,1 1 1,22-1-17,-22 22 17,0-44 0,-44 89-1,43-45 1,1-22-1,44-22 80,1 0-93,-1 0 7,0 0-1,89 0 8,88-22-17,0 22 17,-177 0-2,178 22 2,-45-22-1,-44 0 1,-1 0 0,45 0-1,-22 0 1,-111 0-17,111 0 17,-44 0-1,-23 0 1,-21 0 0,43 0-1,134 0 1,-134 0 0,90 0-1,-68 0 1,-21 0 0,44 0-1,0 0 1,0 0 0,66 0-1,-44 0 1,22 0 0,-66 0-1,-45 0 1,-43 0 57</inkml:trace>
    </iact:actionData>
  </iact:action>
  <iact:action type="add" startTime="30739">
    <iact:property name="dataType"/>
    <iact:actionData xml:id="d7">
      <inkml:trace xmlns:inkml="http://www.w3.org/2003/InkML" xml:id="stk7" contextRef="#ctx0" brushRef="#br0">14885 8661 0,'22'0'131,"0"0"-128,0 0-2,89-22 10,-89 22 4,155-22 2,-154 22-17,109-22 17,23 22 0,-132 0-1,-1 0 34,88 0-49,-87 0 15,65 0 0,-21 0 1,-23 0 0,-22 0 64,0 0-73,0 0 2,1 0 20,-1 0-20,0 0-5,0 0 1,44-22 11,-43 22-1</inkml:trace>
    </iact:actionData>
  </iact:action>
  <iact:action type="add" startTime="32141">
    <iact:property name="dataType"/>
    <iact:actionData xml:id="d8">
      <inkml:trace xmlns:inkml="http://www.w3.org/2003/InkML" xml:id="stk8" contextRef="#ctx0" brushRef="#br0">17255 14000 0,'22'0'75,"0"0"-72,0 0-1,0 0 0,111-22 10,-111 22 3,200-45 2,-133 45 0,21 0-1,112-22 1,-200 22-16,89 0 15,-23-22 0,45-22 1,-22 44 0,44-22 1,-133 22-3,67-23 2,21 1-1,1 0 1,44 0 0,-22 22-1,-22-22 1,0 22 0,-23-22-1,45 22 1,-133-22-17,89 22 17,-67 0-1</inkml:trace>
    </iact:actionData>
  </iact:action>
  <iact:action type="add" startTime="32997">
    <iact:property name="dataType"/>
    <iact:actionData xml:id="d9">
      <inkml:trace xmlns:inkml="http://www.w3.org/2003/InkML" xml:id="stk9" contextRef="#ctx0" brushRef="#br0">19492 13357 0,'22'0'104,"0"0"-100,0 0 8,67 0 5,44 0-1,0 0-15,22 0 16,44 23-1,-110-23 1,-67 0-1,-22 22 94,0 0-108,0 0 3,0 0 11,-44 111-15,-23 0 15,23-67 1,0 1 0,44-45-1,-67 22 1,67-22-1,-22-22 1</inkml:trace>
    </iact:actionData>
  </iact:action>
  <iact:action type="add" startTime="34002">
    <iact:property name="dataType"/>
    <iact:actionData xml:id="d10">
      <inkml:trace xmlns:inkml="http://www.w3.org/2003/InkML" xml:id="stk10" contextRef="#ctx0" brushRef="#br0">16546 12937 0,'0'0'1,"22"0"69,0 0-66,0 0 3,1 0-6,-1-23 140,0 23-139,-22-22 4,66-22 10,1-23-15,-45 67 15,155-155 1,-66 45-1,-89 88 1,111-111-1,-89 88 1,45-65 0,-1 43 0,23-22-1,0-21 1,-22 21 0,-1 1-1,-21 21 1,43-44-1,1 23 1,22-23 0,0 44 0,-45 1-1,1 0 1,-22-1 0,-1 23-1,-22 22 1</inkml:trace>
    </iact:actionData>
  </iact:action>
  <iact:action type="add" startTime="34913">
    <iact:property name="dataType"/>
    <iact:actionData xml:id="d11">
      <inkml:trace xmlns:inkml="http://www.w3.org/2003/InkML" xml:id="stk11" contextRef="#ctx0" brushRef="#br0">18695 10721 0,'22'0'127,"0"0"-124,-22-22 4,66 22 10,111-22 0,-44 22-1,22 0 1,-88 0 0,-45 0-1,-22 22 86,0 0-99,0 1 9,-22 87-12,-45 112 18,1-45-2,0 22 1,66-176-1,-45 65 0,23-44 1</inkml:trace>
    </iact:actionData>
  </iact:action>
  <iact:action type="add" startTime="36758">
    <iact:property name="dataType"/>
    <iact:actionData xml:id="d12">
      <inkml:trace xmlns:inkml="http://www.w3.org/2003/InkML" xml:id="stk12" contextRef="#ctx0" brushRef="#br0">20932 13955 0,'0'-22'103,"0"0"-88,0 0-14,-23 22 6,-21-66 9,-44-45 1,65 22-16,-21 1 15,44 43 0,0 67 101,22 1-114,-22-1 10,45 66-11,-23-65 13,0 21 2,0 0-1,0-44 34,0 0-14,-22-22-22,22 0-13,45-67 15,-1-22 1,1 23 0,-23 21 0,-22 67 55,-22 23-46,22-23-25,-22 22 16,23 22-1,-23 45 1,22-89 134,0 0-135,66-67-15,1 1 15,-22-1 0,-23 67 1,-44-22 16,22 22-16,-22 22 48,0 0-61,0 1-2,0 21 10,0 44 6,-66 23-1,66-89-2,-89 111 2,0-22 0,45-45-1,22-43 1,0-23 105,0 0-120,-1 0 7,-87 0 8,-1 0 0,0 0-1,67 0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78">
    <iact:property name="dataType"/>
    <iact:actionData xml:id="d0">
      <inkml:trace xmlns:inkml="http://www.w3.org/2003/InkML" xml:id="stk0" contextRef="#ctx0" brushRef="#br0">3256 9348 0,'22'0'120,"1"0"-118,-1 0 0,0 0 0,199 0 13,1 22 1,-178-22 1,-22 0 0,200 0 0,-23 22-1,23-22 1,-222 22-1,310-22 0,88 23 1,23-1 0,133 0-1,-22-22 1,-178 22 0,-132-22-1,-90 0 1,-43 0 0,22 0-1,88 0 1,89 22 0,66-22-1,-176 0 1,-134 0 0</inkml:trace>
    </iact:actionData>
  </iact:action>
  <iact:action type="add" startTime="24073">
    <iact:property name="dataType"/>
    <iact:actionData xml:id="d1">
      <inkml:trace xmlns:inkml="http://www.w3.org/2003/InkML" xml:id="stk1" contextRef="#ctx0" brushRef="#br0">13866 9437 0,'22'0'170,"0"0"-164,0 0 0,1 0 6,-1 0 5,88-23 0,23 23-1,67 0-15,-23 0 16,-155 0-1,155 0 0,0-22 1,-44 22-1,-44-22 1,44 0 0,88 22 0,45 0-1,-22 0 1,44-22-1,-67 22 1,-21 0 0,-23 0-1,-22 0 1,0 0 0,0 0 0,0-22-1,-44 22 1,66 0-1,-22 0 1,-67-22 0,-43 22-1,21-23 1,-21 23 0,65 0-1,1 0 1,-22-22 0,-1 22-1,-43 0 1,-23 0 0,0 0 0,0 0 181,0 0-180,45 0-17</inkml:trace>
    </iact:actionData>
  </iact:action>
  <iact:action type="add" startTime="37249">
    <iact:property name="dataType"/>
    <iact:actionData xml:id="d2">
      <inkml:trace xmlns:inkml="http://www.w3.org/2003/InkML" xml:id="stk2" contextRef="#ctx0" brushRef="#br0">22283 4497 0,'0'22'84,"0"0"-78,-22-22 5,-1 67 5,-65 110 1,21-22-16,45-155 16,-22 133-2,0-45 2,22-21 0,-1-23-1,23 1 1,-22-1 0,0 0 0,-22 23-1</inkml:trace>
    </iact:actionData>
  </iact:action>
  <iact:action type="add" startTime="38531">
    <iact:property name="dataType"/>
    <iact:actionData xml:id="d3">
      <inkml:trace xmlns:inkml="http://www.w3.org/2003/InkML" xml:id="stk3" contextRef="#ctx0" brushRef="#br0">22327 5538 0</inkml:trace>
    </iact:actionData>
  </iact:action>
  <iact:action type="add" startTime="40526">
    <iact:property name="dataType"/>
    <iact:actionData xml:id="d4">
      <inkml:trace xmlns:inkml="http://www.w3.org/2003/InkML" xml:id="stk4" contextRef="#ctx0" brushRef="#br0">23302 5006 0,'22'0'135,"0"0"-134,22 0-1,-22 0 2,1 0 0,65 0 15,311-66-1,-111 44 1,-111-22 0,-44 21-1,-22-21 1,22 22 0,-111 22-17,155-22 16,44 0 1,-43 22 0,-1 0-1,-22-23 1,-67 23 0,-21-22-1,-1 22 1,1 0 0,-45 0-17,0 0 16,44 0 1,-21 0 0,-23 0-1,44 0 1,-21 0 0,43 0-1,-43 0 1</inkml:trace>
    </iact:actionData>
  </iact:action>
  <iact:action type="add" startTime="41646">
    <iact:property name="dataType"/>
    <iact:actionData xml:id="d5">
      <inkml:trace xmlns:inkml="http://www.w3.org/2003/InkML" xml:id="stk5" contextRef="#ctx0" brushRef="#br0">24055 5804 0,'22'0'77,"0"0"-73,22 0 2,111 0 11,23 0-1,-1 0 2,-155 0-3,0 0 2,67 0 0,88 0-1,0 0 1,-22 0 0,-22 0-1,0 0 1,-45-22 0,-65 22-1</inkml:trace>
    </iact:actionData>
  </iact:action>
  <iact:action type="add" startTime="46230">
    <iact:property name="dataType"/>
    <iact:actionData xml:id="d6">
      <inkml:trace xmlns:inkml="http://www.w3.org/2003/InkML" xml:id="stk6" contextRef="#ctx0" brushRef="#br0">22061 9282 0,'22'0'89,"1"0"-88,-1 0 1,0 0 10,177 44 4,-154 0 1,43 23-1,-66 21 1,0 1 0,-22 44-1,0-89 0,-66 89 1,-23-22 0,45-23-1,0-43 1,66-45 78,0 0-90,0 0-2,0 0 10,23 0 4,43 0-16,1-23 15,-23 23 1,-44 0-1,1 0 1,-1-22-1,0 22 1,0 0 0,0 0 16</inkml:trace>
    </iact:actionData>
  </iact:action>
  <iact:action type="add" startTime="47021">
    <iact:property name="dataType"/>
    <iact:actionData xml:id="d7">
      <inkml:trace xmlns:inkml="http://www.w3.org/2003/InkML" xml:id="stk7" contextRef="#ctx0" brushRef="#br0">23147 10123 0</inkml:trace>
    </iact:actionData>
  </iact:action>
  <iact:action type="add" startTime="54730">
    <iact:property name="dataType"/>
    <iact:actionData xml:id="d8">
      <inkml:trace xmlns:inkml="http://www.w3.org/2003/InkML" xml:id="stk8" contextRef="#ctx0" brushRef="#br0">20267 14465 0,'22'0'124,"0"0"-122,1 0 7,21 0-8,45 0 15,-23 0 1,-44 0 0,0 0 0,-22 22 15,0 0-15,0 0 16,0 1-32,-22-23 31,-22 66-31,0 0 16,-23-21-1,1-23 2,66 0-3,-23 0 2,1-22-1,22 22 61,22-22-72,1 0-4,-1 0 1,0 0 14,199 23 0,-132-23 1,0 22-1,-67-22 1,-22 22 8,0 22-16,-67 23 8,67-45-1,-110 66 0,21 23 1,-22-22 0,89-45 0,0-22 0,0 0-1,22 0 28,22-22-38</inkml:trace>
    </iact:actionData>
  </iact:action>
  <iact:action type="add" startTime="55727">
    <iact:property name="dataType"/>
    <iact:actionData xml:id="d9">
      <inkml:trace xmlns:inkml="http://www.w3.org/2003/InkML" xml:id="stk9" contextRef="#ctx0" brushRef="#br0">20998 15262 0,'0'-22'10,"0"44"96,0 1-101,-22-23-3,22 22 2,-22 22 8,22-22 4,-45 22 1</inkml:trace>
    </iact:actionData>
  </iact:action>
  <iact:action type="add" startTime="65533">
    <iact:property name="dataType"/>
    <iact:actionData xml:id="d10">
      <inkml:trace xmlns:inkml="http://www.w3.org/2003/InkML" xml:id="stk10" contextRef="#ctx0" brushRef="#br0">23368 2924 0,'-22'0'45,"0"0"-42,0 0 2,-1 0 7,-43 22-11,66 1 15,-332 109 1,310-132-1,-621 266 1,90-44 0,198-67-1,267-133 1,65 0 0,23 0 0,23-22-1,265 0 1,44 0-1,111 0 1,-421 0 0,0 0-1,-22-22 36,0 0-51,-22-45 13,-89-65 3,89 109 0,-44-43 0,-1 0-1,45 43 1,22 1-1,-22 22 43,0 22-51,-23 45-7,23-23 14,0 178 2,22-200-16,0 221 14,0-87 2,44-24 0,-21-65-1,-23-45 1,22-22 0,0 0 16,89-89-32,-89 67 15,133-177 0,22-45 1,-88 111-1,-67 111 1,22-22 0,-44 22-1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9">
    <iact:property name="dataType"/>
    <iact:actionData xml:id="d0">
      <inkml:trace xmlns:inkml="http://www.w3.org/2003/InkML" xml:id="stk0" contextRef="#ctx0" brushRef="#br0">3744 9149 0,'22'0'148,"0"0"-146,0 0 2,0 0-3,0 0 3,0-22-3,1 22 1,-1 0 0,22 0 0,-22 0 1,23 0-2,-23 0 1,0 0-1,22 0 2,-22 0-1,0 0-1,1 0 0,-1 0 1,0 0 21,22 0-22,-22 0 0,0 0 1,45 0 5,-45 0-2,0 0-3,0 0 1,1 0-2,-1 0 5,0 0 21,0 0-26,0 0 0,0 0 0,0 0 1,1 0 0,21 0-1,0 0 0,0 0 2,-21 0-3,-1 0 2,0 0 0,22 0 4,111 0-4,-133 0-1,45 0 1,-23 0 0,-22 0-1,23 0 0,-23 0 7,155 0-6,-155 0-1,0 0 0,0 0 0,1 0 0,21 0 1,-22 0-1,0 22 7,155-22-6,-132 0-2,-23 0 2,22 0-1,-22 0 1,0 0-2,1 0 2,21 0 5,133 0-5,-155 0 0,22 0-1,-21 0 0,-1 0 0,0 0 0,0 0 0,22 0 7,156 0-6,-156 0-1,-22 0 1,0 0-1,0 0 1,1 0-1,-1 0 7,22 0-7,-22 0 70,0 0-63,1 0-1,-1 0-1,0 0-3,0 0 2,0 0 10,0 0 76,0 0-89,1 0 1,-1 0 18,0 0-20,0 0 0,0 0 1,0 0-1,0 0 1,1 0 0,-1 0 0,0 0 0,0 0 1,0 0 1,0 0-2,1 0-1,-1 0 9,22 0-8,-22 0 1,0 0 0,0 0 3,1 0 1,-1 0-3,0 0 4,0 0 3,0 0 40,0 0-15,0 0-31,1 0 2,-1 0 2,0 0 7</inkml:trace>
    </iact:actionData>
  </iact:action>
  <iact:action type="add" startTime="17483">
    <iact:property name="dataType"/>
    <iact:actionData xml:id="d1">
      <inkml:trace xmlns:inkml="http://www.w3.org/2003/InkML" xml:id="stk1" contextRef="#ctx0" brushRef="#br0">13556 8661 0,'22'0'149,"0"0"-144,0 0 2,0 0 0,1 0 1,-1 0-4,0 0 1,-22-22-2,22 22 2,0 0-1,0 0 3,0 0-6,1 0 4,-1 0-1,0 0-1,-22-22-2,22 22 0,22 0 4,-21 0-3,-1 0 0,0 0 1,0 0 0,0 0-1,0 0 3,0 0-3,1 0-1,-1 0 1,0 0-1,0 0 1,0 0-1,67 0 7,-67 0-7,0 0 1,0 0-1,0 0 1,1 0 0,-1 0 6,88 0-6,-87 0-1,-1 0 1,0 0 1,0 0-2,0 0 3,22 0 0,-21 0-2,-1 0 0,0 0 0,0 0 0,0 0 0,23 0 5,-23 0-6,0 0 1,0 0 2,0 0-3,0 0 7,23 0-6,-23 0-1,0 0 0,0 0 2,22 0 0,-22 0 1,1 0-1,-1 0-1,0 0-1,0 0 1,0 0 1,67 0 6,-67 0-9,0 0 2,0 0 1,23 0-2,-23 0 1,0 0 0,44 0 5,-44 0-6,1 0 0,-1 0 0,0 0 0,0 0 2,0 0-2,0 0 7,67 0-7,-67 0 1,0 0-1,0 0 1,1 0-1,-1 0 1,66 0 6,-66 0-7,1 0 0,-1 0 1,0 0-1,0 0 2,0 0 5,45 0-8,-45 0 1,0 0 0,0 0 1,0 0 0,-22 22 0,22-22-1,1 0 7,43 0-7,-44 0 0,0 0 1,0 0 0,1 0 8,43 0-9,-44 0 1,0 0 0,0 0 0,1 0 1,-1 0 4,22 0-7,-22 0 3,0 0-1,1 0 0,-1 0 0,0 0 6,22 0-7,-22 0 1,0 0 2,1 0-1,-1 0 3,0 0-5,0 0 9,0 0-7,0 0 1,0 0-3,1 0 2,-1 0 1,0 0 1,0 0-2,0 0-1,0 0 3,-22-22-3,23 22 5,-1 0-5,0 0 1,0 0 2,0 0 1,0 0-5,0 0 2,-22-22-1,23 22 1,-1 0-1,0 0 5,22 0-7,-22 0 3,0 0-2,1 0 1,-1 0 2,0 0-2,0-22-2,22 22 4,-21 0 0,-1 0-3,0 0 0,0 0 0,0 0 2,45 0 4,-45 0-5,0 0-1,0 0 3,0-22-2,0 22 6,45 0-7,-45-23 1,0 23 1,0 0 0,0 0 4,0 0-6,1 0 1,-1 0 3,0 0 1,-22-22-3,22 22-2,0 0 1,0 0 3,1 0 0,-1 0 28,0 0-31,0 0 0,0 0 0,22 0 0,-21 0 1,-1 0-1,0 0-1,0 0 0,44 0 5,-43 0-4,-23-22-1,22 22 0,0 0 0,0 0 2,0 0 5,67 0-6,-67 0-2,0 0 2,0 0 1,0 0-2,1 0 2,-1 0 3,0-22-5,0 22 2,0 0 4</inkml:trace>
    </iact:actionData>
  </iact:action>
  <iact:action type="add" startTime="19121">
    <iact:property name="dataType"/>
    <iact:actionData xml:id="d2">
      <inkml:trace xmlns:inkml="http://www.w3.org/2003/InkML" xml:id="stk2" contextRef="#ctx0" brushRef="#br0">13822 9902 0,'22'0'89,"0"0"-87,0 0-1,0 0 2,0 0-1,1 0 0,-1 0 0,0 0-1,0-22 1,0 22 0,0 0-1,23 0 0,-1 0 1,-22 0 0,0 0 0,0 0-2,0 0 2,23 0-1,-23-22 1,0 22-1,22 0 1,1 0-1,-1 0 1,-22 0 9,45 0-10,-45 0 1,0 0-1,22 0 0,0 0 1,23 0 0,-23 0 6,133 0-7,-132-23 1,-1 23-1,-22 0 1,0 0-1,23 0 1,-23 0 5,111 0-5,-89 0 0,-22 0 0,0 0 20,0 0-21,1 0 1,-1 0 1,0 0-1,0 0 3,0 0-2,0 0 2,-22-22-2,22 22 0,1 0 7,-1 0-8,0 0 8,0 0-3,0 0-2,0 0-2,0-22 3,1 22-2,-1 0 0,0 0-2,0 0 2,0 0 1,23 0-3,-23 0-1,0 0 0,22 0 2,-22 0-1,0 0 0,1 0 4,109 0-5,-65 0 1,-45 0-1,0 0 0,0 0 0,1 0 1,21 0-1,111 0 7,-111 0-7,-22 0 0,0 0 0,1 0 1,-1 0-1,22 0 1,0 0 6,89 0-7,-111 0 0,1 0 1,-1 0 0,0 0-2,22 0 2,-22 0 0,0 0 5,89 0-6,-89 0 1,1 0 0,-1 0-1,0 0 1,0 0 6,44 0-6,-43 0 0,-1 0 0,22 0-1,-22 0 1,0 0 6,89 0-7,-89 0 0,0 0 1,1 0-1,21-22 1,-22 22 0,111-22 7,-111 22-8,22 0 1,1 0-1,-23 0 0,0 0 1,0 0 6,200 0-6,-200 0-1,22-22 1,0 22-1,1 0 1,-23 0-1,44 0 7,134 0-6,-178 0-1,22 0 1,-22 0-1,22 0 1,-21 0 0,-1 0 5,44 0-5</inkml:trace>
    </iact:actionData>
  </iact:action>
  <iact:action type="add" startTime="40673">
    <iact:property name="dataType"/>
    <iact:actionData xml:id="d3">
      <inkml:trace xmlns:inkml="http://www.w3.org/2003/InkML" xml:id="stk3" contextRef="#ctx0" brushRef="#br0">23590 6003 0,'22'0'169,"0"0"-161,0 0-3,0 0 0,0 0 1,0 0-3,1 0-1,-1 0 3,0 0-1,0 0 0,0 0 1,0 0-3,1 0 4,-1 0-1,-22-22-3,22 22 2,0 0 0,0 0 2,0 0 0,0 0-1,1 0-2,-1 0 4,0 0-5,0 0 2,0 0-2,0 0 1,0 0 2,1 0-3,-1 0-1,0 0 1,0 0 1,0 0 0,0 0-2,23 0 4,-23 0-3,0 0 0,0 0 1,0 0-2,-22-22 1,22 22 5,45 0-6,-23 0 0,-22 0 1,0 0-1,1 0 1,-1 0 7,66 0-8,-65 0 0,21 0 3,-44-22-2,22 22-1,0 0 7,67 0-6,-67 0-1,0 0 1,0 0 1,0 0 1,0 0-3,1 0 4,-1 0-2,0 0 0,0 0-2,0 0 8,23 0-9,-23 0 1,0 0 2,0 0 0,0 0 6,45 0-7,-67-22-1,22 22 0,0 0 3,0 0-2,0 0 5,0 0-7,0 0 1,1 0 1,-1 0 2,-22-23-3,22 23 1,22 0 5,-22 0-3,0 0 2,1 0-3,-1 0 0,0 0 1,0 0 2,0 0-4,0 0 3,1 0-1,-1 0-1,0 0 1,0 0-3,0 0 7,0 0-5,0 0 0,1 0-2,-1 0 6,0 0-6,0 0 2,0 0 0,0 0-2,0 0 7,1-22-8,-1 22 5,0 0-3,0 0 1,0 0 4,0 0-5,1 0 2,-1 0 0,-22-22-3,22 22 2,0 0 3,0 0-4,0 0 3,0 0 0,1 0 1,-1 0-3,-22-22-3,22 22 9,0 0-1,-22-22 2,22 22-8,0 0 3,0 0 15</inkml:trace>
    </iact:actionData>
  </iact:action>
  <iact:action type="add" startTime="41915">
    <iact:property name="dataType"/>
    <iact:actionData xml:id="d4">
      <inkml:trace xmlns:inkml="http://www.w3.org/2003/InkML" xml:id="stk4" contextRef="#ctx0" brushRef="#br0">23612 7022 0,'22'0'114,"0"0"-109,0 0 1,0 0-3,0 0-1,1 0 0,-1 0 1,0 0-1,0 0 1,0 0-2,0 0 1,1 0 1,-1 0-2,0 0 1,0 0-1,67 0 7,-67 0-7,0 0 0,0 0 1,0 0-1,0 0 1,0 0 0,1 0-2,110 0 8,-133-22-6,22 22-2,22 0 2,-22 0 0,0 0-1,0 0 7,111 0-5,-88-22-2,-23 22 1,22 0-1,-22 0 9,67 0-8,-67 0-1,0 0 1,0 0 0,0 0-1,1 0 8,43 0-8,-44 0 0,0 0 1,0 0 1,1 0 0,-1 0 0,0 0 1,0 0-3,-22-22 0,22 22 0,0 0 2,1 0-2,-1 0 8,0 0-8,0 0 0,0 0 1,0 0 2,0 0-1,1 0 3,-1 0-5,0 0 1,0 0 3,0 0-2,0 0 2,0 0-3,1 0 0,-1 0 1,0 0 2,0 0 0,0 0-4,0 0 1,0 0 0,1 0-1,-1 0 3,0 0-1,0 0 1,0 0-2,0 0 0,1 0 1,-1 0 6,0-22-7,0 22-1,0 0 6,0 0 6,0 0-2,1 0 5,-1 0-5,0 0 0,0 0-3,0 0 2,0 0 3,0 0-6,-22-23-4,23 23-2,-1 0 9,0 0-3,0 0 1,0 0-4,0 0 3,-22-22-4,23 22 0,-1 0 2,0 0 1,0 0-4,0 0 4,0 0 0,0 0 3,1 0 3</inkml:trace>
    </iact:actionData>
  </iact:action>
  <iact:action type="add" startTime="43484">
    <iact:property name="dataType"/>
    <iact:actionData xml:id="d5">
      <inkml:trace xmlns:inkml="http://www.w3.org/2003/InkML" xml:id="stk5" contextRef="#ctx0" brushRef="#br0">23612 11696 0,'22'0'120,"0"0"-115,0 0-3,0 0 1,0 0 0,1 0-2,-1-22 0,0 22 2,0 0-1,22 0 0,-21 0 1,-1 0-3,0 0 1,0 0 1,0 0 5,22 0-2,-21 0-3,-1 0 0,0 0-1,0 0 8,89 0 6,110 0-13,-199 0 0,1 0-1,-1 0 0,0 0 2,0 0-1,0 0-1,0 0 0,0 0 1,1 0 10,-1 0-7,0 0-1,0 0-1,0 0 3,0 0 1,1 0-1,-1 0-1,0 0 3,0 0 0,0 0-1,0 0-3,0 0 2,1 0 0,-1 0 0,0 0-1,0 0-1,0 0 1,0 0 0,0 0 0,-22-22-4,23 22 1,-1 0 8,0 0 83,0 0-84,0 0-1,0 0 0,1 0-3,-1 0-1,-22-22-3,22 22 3,0 0 1,0 0-2,0 0 0,0 0-1,1 0 0,-1 0 0,22-23 3,-22 23-1,0 0 1,0 0 3,1 0-2</inkml:trace>
    </iact:actionData>
  </iact:action>
  <iact:action type="add" startTime="44547">
    <iact:property name="dataType"/>
    <iact:actionData xml:id="d6">
      <inkml:trace xmlns:inkml="http://www.w3.org/2003/InkML" xml:id="stk6" contextRef="#ctx0" brushRef="#br0">23833 12294 0,'22'0'186,"1"0"-182,-1 0-1,0 0 1,0 0-1,0 0-2,0 0 3,0 0-3,1 0 3,-1 0-3,0 0 0,0 0 4,0 0-5,67 0 8,-67 0-4,0 0-3,-22 22 0,22-22 0,0 0 0,45 0 8,-45 0-6,0 0 0,0 0 0,0 0 1,1 0 0,-1 0 0,0 0 2,0 0 0,0 0-3,0 0 2,0 0 3,1 0-2,-1 0-2,0 0 4,0 0-2,0 0 0,0 0-2,1 0-1,-1 0 2,0 0-2,0 0 2,0 0-3,0 0 1,0 0 1,1 0-2,-1 0 4,0 0-4,0 0 0,0 0 4,0 0-1</inkml:trace>
    </iact:actionData>
  </iact:action>
  <iact:action type="add" startTime="45456">
    <iact:property name="dataType"/>
    <iact:actionData xml:id="d7">
      <inkml:trace xmlns:inkml="http://www.w3.org/2003/InkML" xml:id="stk7" contextRef="#ctx0" brushRef="#br0">24232 13424 0,'22'0'93,"0"0"-90,0 0-2,1 0 2,-1 0-2,22 0 1,-22 0 0,0 0 1,0 0 13,1 0-14,-1 0-1,0 0 0,0 0 1,0 0 0,0 0 0,0 0-1,1 0 2,-1 0-1,0 0-1,22 0 8,-22 0-8,1 0 4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30:3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1">
    <iact:property name="dataType"/>
    <iact:actionData xml:id="d0">
      <inkml:trace xmlns:inkml="http://www.w3.org/2003/InkML" xml:id="stk0" contextRef="#ctx0" brushRef="#br0">13534 8528 0,'22'0'76,"0"0"-74,-22 23-2,22-23 2,0 0-1,0 0 2,1 0-1,43 0-1,-44 0 1,0 0-1,0 0 1,45 0-1,-45 0 1,22 0 0,1 0-1,-23 0 1,66 0 0,-21 22 0,21-22 0,-21 0-1,-1 0 1,23 0 6,44 0-7,-111 0 1,0 0 0,22 0 0,23 0-1,-1 0 7,200 0-6,-222 0 0,-21 0-2,-1 0 1,22 0 1,-22 0 0,0 0-2,23 0 8,88 0-6,-89 0-1,-22 0 1,0 0-1,0 0 0,0 0 1,1 0 6,65 0-7,-66 0 2,0 0-2,1 0 1,-1 0 1,22 0 4,-22 0-6,0 0 5,1 0-1,-1 0 0,0 0-2,0 0 1,0 0 0,0 0 0,0 0-2,1 0 4,-1 0-3,22 0 23,-22 0-24,22 0 0,1 0 0,-1 0 6,155 0-7,-176 0 0,-1 0 0,0 0 0,0 0 1,0 0-2,0 0 20,0 0-18,1 0 3,65 0-3,-66-22-1,1 22 0,-1 0 0,0 0 0,22-23 2,-22 23 5,89 0-7,-89 0 1,0 0-1,23 0 0,-23 0 1,0 0 0,0-22 5,133 22-5,-111 0 0,-21 0 0,-1 0-1,22-22 0,-22 22 0,22 0 7,67-22-7,-89 22 0,1 0 0,21 0 1,-22 0 0,0 0-1,22 0 7,89 0-6,-111 0-1,23 0 0,-23 0 1,0 0 0,0 0 9,0 0-10,0 0 0,1 0 0,-1 0 1,0 0 0,0 0-2,89 0 9,-89-22-8,0 22 0,0 0 1,0 0 0,1 0-1,-1 0 7,44 0-7,-44 0 0,0 0 1,1 0-1,-1 0 1,0 0 0,0 0 6,22 0-6,-21 0-1,-23-22 2,22 22-2,0 0 9,0 0-10,0 0 1,0 0 17,0 0-11,1 0-3,-1 0 8</inkml:trace>
    </iact:actionData>
  </iact:action>
  <iact:action type="add" startTime="3403">
    <iact:property name="dataType"/>
    <iact:actionData xml:id="d1">
      <inkml:trace xmlns:inkml="http://www.w3.org/2003/InkML" xml:id="stk1" contextRef="#ctx0" brushRef="#br0">13046 9747 0,'23'0'82,"-1"0"-77,0 0-2,0 0 0,0 0-2,0 0 1,0 0 1,1 0 0,-1 0-2,0 0 0,0 0 1,0 0 1,0 0-2,0 0 0,1 0 0,-1 0 1,0 0 0,0 0-1,0 0 0,0 0 1,45 0 0,-23 0-1,-22 0 7,0 0-7,133 0 0,-110 0 1,-1 0-1,0 0 1,1 0 0,-1 0 6,155 0-6,-177 0-1,1 0 1,-1 0-1,0 0 0,22 0 0,1 0 8,-23 0-9,155-22 2,-133 22 0,23 0-1,-45 0 2,22 0-2,-22 0 6,178 0-5,-178 0-1,0 0 0,0 0 0,0 0 1,22 0-1,1-23 8,21 23-8,-44 0 1,1 0 1,-1 0-3,22 0 1,-22 0 1,45 0 5,132 0-5,-177 0-1,0 0 0,0 0 1,45 0-1,-23 0 0,0-22 1,-21 22 5,154 0-5,-133 0-1,-22 0 0,22 0 1,1 0-1,-1 0 1,0 0 6,178 0-7,-200 0 1,0 0-1,0 0 0,23 0 1,-23 0-1,22 0 7,111 0-6,-133 0-1,0 0 1,1 0-1,-1 0 0,0 0 1,111 0 7,-89-22-7,-22 22-1,0 0 1,1 0-1,-1 0 1,0 0-1,66-22 7,-65 22-7,-1 0 1,0 0-1,22 0 3,-22 0 3,45 0-5,-45 0-1,0 0 1,0 0-2,0 0 3,1 0-2,-1 0 7,0 0 24,0 0-30</inkml:trace>
    </iact:actionData>
  </iact:action>
  <iact:action type="add" startTime="6953">
    <iact:property name="dataType"/>
    <iact:actionData xml:id="d2">
      <inkml:trace xmlns:inkml="http://www.w3.org/2003/InkML" xml:id="stk2" contextRef="#ctx0" brushRef="#br0">23324 5095 0,'22'0'100,"0"0"-99,0 0 11,133-22-11,-133 22 15,355 0 1,22-22-1,-156 0 1,1 22-1,22 0 1,-111 0 0,-44 0-1,44-23 1,88 23 0,67 0-1,-155 0 1,-88 0 0,-1 0-1</inkml:trace>
    </iact:actionData>
  </iact:action>
  <iact:action type="add" startTime="7928">
    <iact:property name="dataType"/>
    <iact:actionData xml:id="d3">
      <inkml:trace xmlns:inkml="http://www.w3.org/2003/InkML" xml:id="stk3" contextRef="#ctx0" brushRef="#br0">23567 6092 0,'23'0'111,"-1"0"-109,22 0 6,22 0 9,156 22-16,66-22 15,0 0 1,-266 0-1,222 0 1,-134 0-1,-21 0 1,22 0 0,-89 0-1,0 0 69,0 0-64,-22-22-10,111 22-10,66 0 15,-110 0 1,43 0 0,-43 0-1,-23 0 1,-22 0 76</inkml:trace>
    </iact:actionData>
  </iact:action>
  <iact:action type="add" startTime="10584">
    <iact:property name="dataType"/>
    <iact:actionData xml:id="d4">
      <inkml:trace xmlns:inkml="http://www.w3.org/2003/InkML" xml:id="stk4" contextRef="#ctx0" brushRef="#br0">23235 10544 0,'22'0'118,"0"0"-116,1 0 0,154 0 8,222 0 7,-377 0-1,421 0 1,-67 0-1,-88 0 1,-66 0 0,-200 0 0,0 0-1,155 0 1,0 0-1,-22 0 1,-110-22 0</inkml:trace>
    </iact:actionData>
  </iact:action>
  <iact:action type="add" startTime="12377">
    <iact:property name="dataType"/>
    <iact:actionData xml:id="d5">
      <inkml:trace xmlns:inkml="http://www.w3.org/2003/InkML" xml:id="stk5" contextRef="#ctx0" brushRef="#br0">21242 14997 0,'22'0'114,"0"0"-112,0 0-1,22 0 4,200 0 12,0 0 0,22 0-1,-45 0 1,-22 0 0,1 0-1,-1 22 2,-177-22-3,155 0 2,-22 0 0,45 0-1,-67 0 1,-45 0 0</inkml:trace>
    </iact:actionData>
  </iact:action>
  <iact:action type="add" startTime="20923">
    <iact:property name="dataType"/>
    <iact:actionData xml:id="d6">
      <inkml:trace xmlns:inkml="http://www.w3.org/2003/InkML" xml:id="stk6" contextRef="#ctx0" brushRef="#br0">27266 5051 0,'0'22'118,"-22"-22"-118,0 0 2,0 44 5,22-22 9,-89 67 0,23-23 1,22 23-1,-1-45 1,45-22 0,0 1 75</inkml:trace>
    </iact:actionData>
  </iact:action>
  <iact:action type="add" startTime="21969">
    <iact:property name="dataType"/>
    <iact:actionData xml:id="d7">
      <inkml:trace xmlns:inkml="http://www.w3.org/2003/InkML" xml:id="stk7" contextRef="#ctx0" brushRef="#br0">27067 5006 0,'0'-22'22,"0"44"70,0 1-91,0-1 14,89 66-14,-23 23 15,-22 0 1,-21-111-1,-1 66 1,22 1-1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30:3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3">
    <iact:property name="dataType"/>
    <iact:actionData xml:id="d0">
      <inkml:trace xmlns:inkml="http://www.w3.org/2003/InkML" xml:id="stk0" contextRef="#ctx0" brushRef="#br0">13667 9282 0,'22'0'135,"0"0"-132,0 0-2,22 0 2,311-23 14,88 1 0,-399 22-1,443 0 0,45 0 1,-111 0 0,-155 0-1,-1 0 1,-110 0 0,111 22-1,22-22 2,-155 23-1</inkml:trace>
    </iact:actionData>
  </iact:action>
  <iact:action type="add" startTime="19115">
    <iact:property name="dataType"/>
    <iact:actionData xml:id="d1">
      <inkml:trace xmlns:inkml="http://www.w3.org/2003/InkML" xml:id="stk1" contextRef="#ctx0" brushRef="#br0">23191 4851 0,'0'23'243,"-22"-23"-241,22 22 8,-22-22 4,-1 44 2,23 0-15,-22 1 15,0-1 1,22 0 0,-44 23-1,44-45 1,-22 22 0,22 0-1,-22-21 1,22-1 0</inkml:trace>
    </iact:actionData>
  </iact:action>
  <iact:action type="add" startTime="19769">
    <iact:property name="dataType"/>
    <iact:actionData xml:id="d2">
      <inkml:trace xmlns:inkml="http://www.w3.org/2003/InkML" xml:id="stk2" contextRef="#ctx0" brushRef="#br0">23324 5383 0</inkml:trace>
    </iact:actionData>
  </iact:action>
  <iact:action type="add" startTime="20450">
    <iact:property name="dataType"/>
    <iact:actionData xml:id="d3">
      <inkml:trace xmlns:inkml="http://www.w3.org/2003/InkML" xml:id="stk3" contextRef="#ctx0" brushRef="#br0">23590 5494 0,'22'0'123,"0"0"-120,0 0 4,44 0-6,-43 0 15,110 0 1,-1 0-1,1 0 1,-44 0 0,22 0-1,22-22 1,-1 22 0,46 0-1,-23 0 1,-22 0 0,-89 0-1,-22 0 1,0 0 33,23 0-49,65 0 15,-88 0 1,1 0-1</inkml:trace>
    </iact:actionData>
  </iact:action>
  <iact:action type="add" startTime="22822">
    <iact:property name="dataType"/>
    <iact:actionData xml:id="d4">
      <inkml:trace xmlns:inkml="http://www.w3.org/2003/InkML" xml:id="stk4" contextRef="#ctx0" brushRef="#br0">22903 9104 0,'0'23'147,"0"-1"-146,0 0 1,0 66 10,0-21 4,0-23 1,0 0 0,0-66 188,0 0-204,0 0 0,0-44 8,44-1 9,45-21-2,-1 21 0,-88 89 66,0 0-77,23-22-4,-23 23 11,0 43 5,0 67-1,0 0 1,-23-89 0,-43 45-1,0-23 1,-1-22-16,23-21 15,22-23 1,0 22 0,44-22 96,0 0-112,0 0 3,0 0-2,45 0 11,-23 0 3</inkml:trace>
    </iact:actionData>
  </iact:action>
  <iact:action type="add" startTime="24091">
    <iact:property name="dataType"/>
    <iact:actionData xml:id="d5">
      <inkml:trace xmlns:inkml="http://www.w3.org/2003/InkML" xml:id="stk5" contextRef="#ctx0" brushRef="#br0">23124 9813 0,'0'22'274,"0"1"-270,0-1 5</inkml:trace>
    </iact:actionData>
  </iact:action>
  <iact:action type="add" startTime="25416">
    <iact:property name="dataType"/>
    <iact:actionData xml:id="d6">
      <inkml:trace xmlns:inkml="http://www.w3.org/2003/InkML" xml:id="stk6" contextRef="#ctx0" brushRef="#br0">20777 14199 0,'22'0'83,"0"0"-53,0 0-20,0 0 1,0 0 5,89 22 2,-22 45-2,-23-67-15,-44 22 15,-22 0 17,0 22-32,0 23 15,-66-23 0,-1-22 1,23 0 0,22-22 0,22 23 77,0-1-85,22-22-7,-22 22 9,44 22-10,23 23 15,-45-45 0,0 22 1,-22-22 0,0 23-1,0-1 1,0-22 0,-44 0 0,22 0-1,-23-22 1,1 0 0,22 0 0</inkml:trace>
    </iact:actionData>
  </iact:action>
  <iact:action type="add" startTime="26376">
    <iact:property name="dataType"/>
    <iact:actionData xml:id="d7">
      <inkml:trace xmlns:inkml="http://www.w3.org/2003/InkML" xml:id="stk7" contextRef="#ctx0" brushRef="#br0">21441 15129 0,'22'0'29,"-22"23"117,0-1-135,0 0 8</inkml:trace>
    </iact:actionData>
  </iact:action>
  <iact:action type="add" startTime="33532">
    <iact:property name="dataType"/>
    <iact:actionData xml:id="d8">
      <inkml:trace xmlns:inkml="http://www.w3.org/2003/InkML" xml:id="stk8" contextRef="#ctx0" brushRef="#br0">29282 12649 0,'0'22'98,"0"0"-97,0 0 2,0 0 13,0 89-15,22 66 15,0 0 0,-22-155 1,22 156-1,-22-156-15,23 111 15,-23-45 1,22-21-1,-22-45 1</inkml:trace>
    </iact:actionData>
  </iact:action>
  <iact:action type="add" startTime="34293">
    <iact:property name="dataType"/>
    <iact:actionData xml:id="d9">
      <inkml:trace xmlns:inkml="http://www.w3.org/2003/InkML" xml:id="stk9" contextRef="#ctx0" brushRef="#br0">28706 13468 0,'0'22'18,"0"0"-17,0 1 4,22-23-5,23 88 19,-45-66-5,22 1 3,22 43-1,0-44 1,-44 22 0,22-44-1,1 0 28,43 0-38,133-66 11,-176 66-1,176-66 1,-110 21-1,-1 1 1,1-23 0,-23 1-1,-44 66 1,-22-22 0,22 0-1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30:3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89">
    <iact:property name="dataType"/>
    <iact:actionData xml:id="d0">
      <inkml:trace xmlns:inkml="http://www.w3.org/2003/InkML" xml:id="stk0" contextRef="#ctx0" brushRef="#br0">4785 9813 0,'22'0'88,"0"0"-84,0 0-2,0 0 15,111 0-16,44-22 16,67 0 0,-222 22-1,377-22 0,-200 22 1,222 0 0,-22 0-1,-23 0 1,45 0-1,0 0 1,-45 0 0,-43 0-1,-68 0 1,1 0 0,-89 0-1,-44 0 1,0 0 0,111 22-1,-45-22 1,23 22 0,-23-22-1,-66 0 1,-67 0 0,1 0-1,-23 0 1,-22 0 0,67 0-1,44-22 1,0 22 0,-23 0-1,-21 0 1,22 0 0,22 0-1,22 0 1,-67 0 0,-43 0-1</inkml:trace>
    </iact:actionData>
  </iact:action>
  <iact:action type="add" startTime="4638">
    <iact:property name="dataType"/>
    <iact:actionData xml:id="d1">
      <inkml:trace xmlns:inkml="http://www.w3.org/2003/InkML" xml:id="stk1" contextRef="#ctx0" brushRef="#br0">4851 10965 0,'22'0'140,"0"0"-136,1 0-2,-1 0 14,111-44-15,-111 44 15,111-45 1,22 23-1,-133 22 42,0 0-55,89 0 4,88 0 9,-177 0 0,45 0 1,110 0 0,22 0-1,-22-22 1,45 22 0,-178 0-17,156 0 16,43 22 1,45 23 0,0-45-1,-44 22 1,44-22 0,110 0-1,-176 0 1,21 0 0,-220 0-1,176 0 1,22 0 0,1 0-1,-89 0 1,-89 0 0</inkml:trace>
    </iact:actionData>
  </iact:action>
  <iact:action type="add" startTime="10466">
    <iact:property name="dataType"/>
    <iact:actionData xml:id="d2">
      <inkml:trace xmlns:inkml="http://www.w3.org/2003/InkML" xml:id="stk2" contextRef="#ctx0" brushRef="#br0">15904 4298 0,'22'0'175,"0"0"-172,0 0 3,0-23-5,311-21 15,-311 44 0,421-44 1,-244 22 0,-155 22-1,1 0 1,-23 0 33,22 0-50,23-22 17,-23 22 0,-22 0-1,0 0 1,22 0 0,1 0 0,21-23-1,-22 23 1,23 0 0,-45 0-1,67 0 0,-1-22 1,-21 0 0,-1 22-1,-22-22 1,1 0 0,-1 22-1,22-22 1,-43-1 0,-1 23 32,-22-22-31,22 22-18,-22-44 17,0 0-1,0 22 0,-22-45 1,-23-22 0,1 1 0,0-1-1,-23 45 1,1-22-1,22 43 1,22 23 0,-45 0-1,-66 0 1,-66 23 0,-23 65-1,200-88-15,-111 44 16,45-21-1,-67 21 0,66-22 1,23 0 0,-1 0-1,23 0 1,22-22 0,-45 0-1,-21 23 1,-45-23 0,44 22-1,67-22 1,-22 44 0,22-44-1,-1 22 1,-43 0 0,0 1-1,43-1 1,1-22 0,0 22-1,0-22 1,0 0 0,22 22-1,0 0 147,0 0-159,-22-22-2,22 22 12,0 89 3,44 0-16,0-22 15,-22-67 0,1 22 1,-1-22 0</inkml:trace>
    </iact:actionData>
  </iact:action>
  <iact:action type="add" startTime="14780">
    <iact:property name="dataType"/>
    <iact:actionData xml:id="d3">
      <inkml:trace xmlns:inkml="http://www.w3.org/2003/InkML" xml:id="stk3" contextRef="#ctx0" brushRef="#br0">20799 4696 0,'22'0'118,"0"0"-116,0 0 2,0 0 8,89 0-11,22 0 16,-111 0 0,133 0-1,-111 0 1,45 0-1,-22 0 1,43 0 0,-43 0-1,-23 0 1,-22 0-1,0 0 15,0 0-28,67 0 13,44 0 1,0 0 0,-22 0 0,-1 0-1,-21 0 1,-45 0-1,45 0 1,-23 0 0,23 0 0,-67 0-1,0 0 1</inkml:trace>
    </iact:actionData>
  </iact:action>
  <iact:action type="add" startTime="16365">
    <iact:property name="dataType"/>
    <iact:actionData xml:id="d4">
      <inkml:trace xmlns:inkml="http://www.w3.org/2003/InkML" xml:id="stk4" contextRef="#ctx0" brushRef="#br0">21441 5560 0,'22'0'136,"0"0"-133,1 0 10,109 0 3,90 0-15,-200 0 14,177 0 2,-176 0-16,109 0 15,-21 0 0,-44 0 1,21 0 0,-21 0-1,-23 0 1,-22 0 0</inkml:trace>
    </iact:actionData>
  </iact:action>
  <iact:action type="add" startTime="19452">
    <iact:property name="dataType"/>
    <iact:actionData xml:id="d5">
      <inkml:trace xmlns:inkml="http://www.w3.org/2003/InkML" xml:id="stk5" contextRef="#ctx0" brushRef="#br0">18628 9680 0,'0'-22'260,"22"22"-255,0 0-2,1 0 10,65 0 3,89-22 1,1 0 0,-23 22-1,-67 0 1,-44 0-17,23 0 17,44 0 0,44 0 0,22-22 0,-155 22-2,200 0 2,-23-22-1,-22 22 1,-44 0 0,0 0 0,0 0-1,44 0 1,0 0-1,-22-23 1,-110 23 0,-1 0 42,-22 0-51,89 0-7,66 0 15,-44 0 1</inkml:trace>
    </iact:actionData>
  </iact:action>
  <iact:action type="add" startTime="20702">
    <iact:property name="dataType"/>
    <iact:actionData xml:id="d6">
      <inkml:trace xmlns:inkml="http://www.w3.org/2003/InkML" xml:id="stk6" contextRef="#ctx0" brushRef="#br0">18517 10699 0,'22'0'146,"1"0"-145,-1 0 0,0 0 1,0 0 14,0 0-1,222 0 1,-45 0 1,-44 0 0,0 0 0,0 0-1,-22 0 1,0 0-1,-22-22 1,44 22 0,22 0-1,-44 0 1,0 0 0,-22-44-1,-45 44 1,1 0 0,-23-22-1,0 22 1,0 0 0,67 0-1,0 0 1,-67 0 0,-22 0 45,1 0-59,-1 0 15,0 0-1,0 0 152,0 0-167,0 0 10,23 0 5,88 0-17,-1 0 17,-109 0-1,21 0 1,-22 0 0</inkml:trace>
    </iact:actionData>
  </iact:action>
  <iact:action type="add" startTime="24873">
    <iact:property name="dataType"/>
    <iact:actionData xml:id="d7">
      <inkml:trace xmlns:inkml="http://www.w3.org/2003/InkML" xml:id="stk7" contextRef="#ctx0" brushRef="#br0">23080 13313 0,'22'0'491,"0"0"-488,1 0-1,-1 0 11,66 0-12,-21 0 15,110 0 2,-66 0-2,-67 0 1,-22 0 56,0 0 17,23 0-88,-23 0 0,0 0 13,288-22 2,0 22 0,-111 0-17,-88 0 17,-66 0 0,-23 0-1,22 0 0,45 0 1,-45 0 0,0 0-1,-22 0 95,0 0-102,1 0-5,-1 0 6,44 0-10,67 0 17,-111 0-1,67 0 1,-67 0-1</inkml:trace>
    </iact:actionData>
  </iact:action>
  <iact:action type="add" startTime="27355">
    <iact:property name="dataType"/>
    <iact:actionData xml:id="d8">
      <inkml:trace xmlns:inkml="http://www.w3.org/2003/InkML" xml:id="stk8" contextRef="#ctx0" brushRef="#br0">25627 12715 0,'0'-22'11,"22"22"84,1 0-71,-1 0-22,0 0-1,111 0 10,44 0 6,-155 0-1,67 0 1,-67 0-1,0 0 2,-22 22 19,0 89-24,0-67 3,0-22 1,0 0-1,0 1 17,0-1-32,0 22 16,-22-44 15,-22 0-31,-23 0 15</inkml:trace>
    </iact:actionData>
  </iact:action>
  <iact:action type="add" startTime="27887">
    <iact:property name="dataType"/>
    <iact:actionData xml:id="d9">
      <inkml:trace xmlns:inkml="http://www.w3.org/2003/InkML" xml:id="stk9" contextRef="#ctx0" brushRef="#br0">25406 13025 0,'22'0'62,"0"0"-59,0 0-2,133 22 12,67-22 4,-89 0-1,-111 0 0,66 0 1,23 0 0,-44 0-1,-45 0 1,0 0 0,0 0 0</inkml:trace>
    </iact:actionData>
  </iact:action>
  <iact:action type="add" startTime="28307">
    <iact:property name="dataType"/>
    <iact:actionData xml:id="d10">
      <inkml:trace xmlns:inkml="http://www.w3.org/2003/InkML" xml:id="stk10" contextRef="#ctx0" brushRef="#br0">26048 13047 0,'0'0'1,"-22"0"1,22 22 4,-44 23 11,44-23 50,0 0-30,0 0-33,22-22 29,0 0-28,0 0 15,22-22-20</inkml:trace>
    </iact:actionData>
  </iact:action>
  <iact:action type="add" startTime="28576">
    <iact:property name="dataType"/>
    <iact:actionData xml:id="d11">
      <inkml:trace xmlns:inkml="http://www.w3.org/2003/InkML" xml:id="stk11" contextRef="#ctx0" brushRef="#br0">26115 13114 0,'0'-22'8,"0"44"41,0 0-30,0 0-14,0 0 3,0 0 9,0 67 0,0-67-16,0 0 15,22-22 33,22 0-48,-22-22 15</inkml:trace>
    </iact:actionData>
  </iact:action>
  <iact:action type="add" startTime="28919">
    <iact:property name="dataType"/>
    <iact:actionData xml:id="d12">
      <inkml:trace xmlns:inkml="http://www.w3.org/2003/InkML" xml:id="stk12" contextRef="#ctx0" brushRef="#br0">26270 13003 0,'22'0'76,"-22"-22"-64,22 22-2,0 0 21,0 0-4,0 0-2,1 0-9,21 0-15,-22 0 15,-22 22 47,0 0-60,-22-22-2,-45 111 15,-21 44 1,-1-44-1,23 44 1,44-67-1,22-65 1,0-46 23,22-21-30,22 22 6</inkml:trace>
    </iact:actionData>
  </iact:action>
  <iact:action type="add" startTime="29441">
    <iact:property name="dataType"/>
    <iact:actionData xml:id="d13">
      <inkml:trace xmlns:inkml="http://www.w3.org/2003/InkML" xml:id="stk13" contextRef="#ctx0" brushRef="#br0">26336 13335 0,'0'0'2,"22"0"77,0 0-78,-22 22 4,23 1 0,-1-23 11,-22 22 2,22-22-3,0 0 2,-22-22 42,0-1-51,0 1-5,0 0 11,0 0 3,0 0-1,0 0 1,22 22 16,-22-23-33</inkml:trace>
    </iact:actionData>
  </iact:action>
  <iact:action type="add" startTime="29970">
    <iact:property name="dataType"/>
    <iact:actionData xml:id="d14">
      <inkml:trace xmlns:inkml="http://www.w3.org/2003/InkML" xml:id="stk14" contextRef="#ctx0" brushRef="#br0">26491 13224 0,'0'23'29,"0"-1"-25,22-22 121</inkml:trace>
    </iact:actionData>
  </iact:action>
  <iact:action type="add" startTime="30222">
    <iact:property name="dataType"/>
    <iact:actionData xml:id="d15">
      <inkml:trace xmlns:inkml="http://www.w3.org/2003/InkML" xml:id="stk15" contextRef="#ctx0" brushRef="#br0">26558 13069 0,'0'23'54,"0"-1"-48,0 0 0,-23-22-6,23 44 11,0 0 6,0 23 0,0-45 32</inkml:trace>
    </iact:actionData>
  </iact:action>
  <iact:action type="add" startTime="33507">
    <iact:property name="dataType"/>
    <iact:actionData xml:id="d16">
      <inkml:trace xmlns:inkml="http://www.w3.org/2003/InkML" xml:id="stk16" contextRef="#ctx0" brushRef="#br0">17055 15307 0,'23'0'430,"-1"0"-427,0 0 5,22 0-6,67 0 15,22 0-1,-45 0 0,-43 0 1,-23 0 0,0 0-2,22 0 2,1 0 0,-1 0 0,22 0-1,-21 22 1,21-22-1,45 0 1,-45 0 0,89 0-1,-88 22 1,-45-22 16,111 0-32,44 0 16,-22 0-1,-133 0 0,155 0 1,-88 0 0,-67 0 0,67 0 0,-23 22 0,23 0-1,-23-22 1,-21 0-1,-23 0 1</inkml:trace>
    </iact:actionData>
  </iact:action>
  <iact:action type="add" startTime="35394">
    <iact:property name="dataType"/>
    <iact:actionData xml:id="d17">
      <inkml:trace xmlns:inkml="http://www.w3.org/2003/InkML" xml:id="stk17" contextRef="#ctx0" brushRef="#br0">16723 16503 0,'22'0'151,"1"0"-148,-1 0-2,0 0 1,199 22 14,-199-22-1,266 0 1,0 0 1,-133 0 0,-132 0-1,-1 0 35,44 0-50,133 0 16,-176 0-2,154 0 1,-44 0 1,-23 0 0,23 0-1,-22 0 1,66 0 0,-22 0-1,-22 0 1,-66 0 0,-45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17:23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6">
    <iact:property name="dataType"/>
    <iact:actionData xml:id="d0">
      <inkml:trace xmlns:inkml="http://www.w3.org/2003/InkML" xml:id="stk0" contextRef="#ctx0" brushRef="#br0">3057 3168 0,'22'0'95,"0"0"-93,0 0 7,67-22-8,177-23 16,66 23-1,-310 22 0,133 0 1,377 0-1,-89 0 1,-22 0 0,22 22-1,-421-22-15,354 0 15,23 0 1,0 0-1,66 0 1,66 0 0,1-22 0,44 44-1,-155-22 1,-45 0-1,23 0 1,-377 0-17,67 0 17,-23 0 0,-44 0-1,156 0 1,-23 0-1,-67 0 1,-66 0 0,0 0 0,23 0-1,66 0 2,-89 0-3,177 0 2,-44 0 0,-66 0-1,-1 0 1,45 0 0,0 0-1,-66 0 1,-45 0 16,0 0-16,0 0-14,0 0 11,0 0 3,0 0 35,1 0-21,-1-22-31,0 22 17,44 0 0,23 0-1,-23 0 1,-21 0 0</inkml:trace>
    </iact:actionData>
  </iact:action>
  <iact:action type="add" startTime="6576">
    <iact:property name="dataType"/>
    <iact:actionData xml:id="d1">
      <inkml:trace xmlns:inkml="http://www.w3.org/2003/InkML" xml:id="stk1" contextRef="#ctx0" brushRef="#br0">3544 6535 0,'22'0'169,"1"0"-152,-1 0-16,0 0 2,0 0 21,0 0-9,133 0-14,22 0 16,1 0-1,21 0 0,45-44 1,-222 44-1,66 0 1,67 0 0,67 0 0,-200-23-1,155 23 1,0 0-1,23-22 1,43 22 0,67-22-1,-22 0 1,0 22 0,0-22-1,-44 22 1,22-22 0,0-1-1,-23 1 1,-21 0 0,-1 22-1,-21-44 1,65 44-1,-154 0 1,88 0 0,45-22 1,-222 22-3,0 0 2,1 0 16,65 0-16,89 0 0,23-22-17,-1 22 16,-22 0 1,-22-23 0,-133 23-1,133 0 1,23-22-1,-1 22 1,0-22 0,-22 22-1,0 0 1,-66 0 0,-67 0-1,0 0 2,0 0 14,0 0-15,45 0-16,21 0 15,-21 0 1,-45 0-1,67 0 1,43 0 0,-65 0 0,22 0-1,-1 0 1,1 0 0,-23 0-1,89 0 1,22 0 0,45 0-1,-23 0 1,-88 0 0,44 0-1,0 0 1,-133 0-1,222 0 1,-67 0-1,67 0 1,-1 0 0,-132 0-1,-67 0 1,1 0 0,-1 0-1,22 0 1,-43 0 0,-1 0 99,0-22-110,0 22-1,0 0 2,45 0 9,-45 0 1,0 0 362,0 0-375,0 0-1,0 0 11,89 0-13,-22 0 15,-45 0 1</inkml:trace>
    </iact:actionData>
  </iact:action>
  <iact:action type="add" startTime="10433">
    <iact:property name="dataType"/>
    <iact:actionData xml:id="d2">
      <inkml:trace xmlns:inkml="http://www.w3.org/2003/InkML" xml:id="stk2" contextRef="#ctx0" brushRef="#br0">4054 8684 0,'22'0'61,"0"0"-57,0 0-2,45 0 3,176-45 12,-221 45-1,421-44 1,155 22 0,-88 22-1,-89 0 1,-89 0-1,-243 0 1,176 0 0,-43 0-1,154 0 1,-353 0-17,176 0 17,222 0-1,-67 0 1,-332 0-17,310 0 17,1 0-1,-67 0 1,21 0 0,-43 0-1,44 22 1,89-22 0,-178 0-1,67 0 1,-244 0-17,177 0 17,-177 0 16,23 0-32,65 0 15,23 0 1,-66 0-1,-1 0 1,-44 0 0,1 0 382,-1 0-397</inkml:trace>
    </iact:actionData>
  </iact:action>
  <iact:action type="add" startTime="12316">
    <iact:property name="dataType"/>
    <iact:actionData xml:id="d3">
      <inkml:trace xmlns:inkml="http://www.w3.org/2003/InkML" xml:id="stk3" contextRef="#ctx0" brushRef="#br0">15416 8617 0,'-22'0'88,"0"0"-75,0 0 47,0 0-56,0 0-4,-23 0 8,-132 0 8,-44 0 1,199 0-1,-1 0 1,-132 0-1,67 0 1,21 0 0,-21-22-1,-90-67 1,-21 1 0,88 21-1,23 1 1,-45-67 0,44 0-1,45 22 1,22-66 0,22 88-1,66-44 1,89 1 0,89-1-1,-178 88 1,156-21 0,132-45-1,45 0 1,-133 89 0,-155 22-1,-89 0 24,22 67-29,45 21 5,-89-43 1,44 65 0,-44-87-1,22-1 0,-22 111 1,0 22 0,-44 22-1,-23 22 1,1-22 0,22-88 0,-23-45-1,67 1 1,0-68 33,155-21-33,-133 44-17</inkml:trace>
    </iact:actionData>
  </iact:action>
  <iact:action type="add" startTime="13651">
    <iact:property name="dataType"/>
    <iact:actionData xml:id="d4">
      <inkml:trace xmlns:inkml="http://www.w3.org/2003/InkML" xml:id="stk4" contextRef="#ctx0" brushRef="#br0">24963 8772 0,'-22'0'36,"0"0"-34,-1 0 14,-65 0-15,-45 22 15,111-22 0,-111 22 0,-22 1 1,-200-23 0,-132 0-1,22 0 1,0-45 0,110-21-1,178-23 1,67 1 0,21-45-1,0-89 1,45 89 0,0-88-1,22 44 1,22 21 0,66 24-1,89-23 1,67 22 0,21 0 0,1 22-1,66 45 1,-310 43-17,465-43 16,22 22 1,-420 44 0,332 0-1,-67 22 1,-44 44 0,-133-21-1,-111-1 1,-22 0 0,23 67-1,-23-45 1,-22-21 0,0-23-17,66 133 17,-22-22-1,1-67 1,-45 1 0,0 21 0,0-66-1,-45 111 1,-21 67-1,44-90 1,-67 45 0,89-132-17,-88 132 16,-1 0 1,23-44 0</inkml:trace>
    </iact:actionData>
  </iact:action>
  <iact:action type="add" startTime="22334">
    <iact:property name="dataType"/>
    <iact:actionData xml:id="d5">
      <inkml:trace xmlns:inkml="http://www.w3.org/2003/InkML" xml:id="stk5" contextRef="#ctx0" brushRef="#br0">8041 13446 0,'-23'0'57,"1"0"-52,0 0-1,-22 0 0,-178 0 13,200 0-1,-421-111 1,421 111-16,-421-111 15,89-44 0,88-66 1,244 66-1,199-89 1,177-110 0,-44 66-1,89-44 1,-22 176 0,199 90 0,-222 88-1,-310 0 1,111 89 0,-44 22-1,-89 22 1,0 0 0,-66 22 0,-111 1-1,-22-46 1,132-109-1,-65 43 1,-90 23 0,178-89 16,-22 44-32,22-44 15,22-22 46,0 0-58,0 0 13</inkml:trace>
    </iact:actionData>
  </iact:action>
  <iact:action type="add" startTime="25232">
    <iact:property name="dataType"/>
    <iact:actionData xml:id="d6">
      <inkml:trace xmlns:inkml="http://www.w3.org/2003/InkML" xml:id="stk6" contextRef="#ctx0" brushRef="#br0">4076 15661 0,'22'0'120,"0"0"-113,0 0-5,0 0 2,1 0 2,-1 0 10,111-22 1,155 22 0,22 0-1,-45 0 1,-87 0 0,-68 0-1,1 0 1,22 0 0,-111 0-17,67 0 16,22 0 1,-1 0 0,-21 0-1,22 0 1,66 0 0,44 0-1,67 0 1,0 0-1,-22-22 1,0 22 0,-89 0 0,-44 0 0,111 0-1,-222 0 1,199 22-1,-21 0 1,-90-22 0,45 0-1,-44 22 1,-67-22 0,-21 0-1,132 0 1,-23 0 0,-43 0-1,-45 0 1,-21 0 33,109 0-49,23 0 15,23 0 1,-45 0-1,-67 0 2,0 0-2,1 0 0,-1 0 1,-43 0 16,154 0-16,44 0-1,-199 0 18,89 0-18,-67 0-15,-21 0 16,21 0-1,-22 0 0,0 0 1,67 0 0,44 0-1,44 0 1,0 0 0,-22 0-1,-111 0 1,1 0 0,-1 0-1,22 0 1,-66-22 151,23 22-167,-1 0 0,199 0 13,-199 0 2,244 0 1,66 0-1,-132-22 1,-112 22 0,-66 0 33,1 0-50,110 0 18,-89 0-3,89 0 2,-23 0-1,-43 0 1,-45-22 0,22 22-1,-21 0 1,-1 0 0,22 0 0,-22 0-1,45 0 1,-1 0 0,0 0-1,23 0 2,-89-22-3,89 22 2,-67 0 0,0 0-1</inkml:trace>
    </iact:actionData>
  </iact:action>
  <iact:action type="add" startTime="28489">
    <iact:property name="dataType"/>
    <iact:actionData xml:id="d7">
      <inkml:trace xmlns:inkml="http://www.w3.org/2003/InkML" xml:id="stk7" contextRef="#ctx0" brushRef="#br0">19448 15750 0,'-23'0'75,"1"0"-59,0 0-9,22 22-6,-22-22 15,-111 22 0,-177-22 1,-155 22 0,221 0 0,-332 23-1,266-23 1,89-22 0,199 0-1,-355 0 1,-66 0-1,133-67 1,199 45 0,-110-89-1,-1-21 1,134 65 0,-90 1-1,112 21 1,44 45-17,22-22 50,0 0-33,0-111-17,22-66 17,-22 177-1,111-156 1,110-110-1,-21 89 1,43 0 0,23 44-1,44 0 1,-288 155-17,355-89 17,66 23-1,-89 21 1,45 1 0,-355 44-1,133 0 1,23 44-1,-200 111 35,-22 89-51,-23-23 16,-21 23 1,-23 88 0,89-309-1,-66 132 1,66-89 0,0 23-1,0-45 1,0 0 0,-22-44 0,22 22-1,0 1 106,0-1-108,-23-22-9,23 22-3,-22-22 21,22 22-22,-22 0 15,22 0 17,-22-22 1,44 0 30,0 0-63,0 0 0,1-22 16,265-66 0,-67 43-17</inkml:trace>
    </iact:actionData>
  </iact:action>
  <iact:action type="add" startTime="30407">
    <iact:property name="dataType"/>
    <iact:actionData xml:id="d8">
      <inkml:trace xmlns:inkml="http://www.w3.org/2003/InkML" xml:id="stk8" contextRef="#ctx0" brushRef="#br0">25007 15617 0,'-22'0'24,"0"0"-20,0 0 15,-67 0-3,-22 44 1,89-44 0,-111 0-17,-199 0 16,-111-22 1,-89 0 0,112 0 0,110 0-1,-23-1 1,90-21 0,198 44-1,-353-66 1,88-23-1,110 23 1,1-1-1,66 1 1,44 21 0,23 1-1,-67-67 1,22 23 0,45-1 0,22-66-1,44 66 1,0 23-1,132-111 1,24 44 0,220-67-1,-199 134 1,45 22 0,287-89-1,-66 66 1,-66 23 0,66 44-1,44 0 1,-155 22 0,-310 0-17,599 67 16,-289-23 1,-266-43 0,1 109 33,21 46-34,-43-68 1,-45-43-17,0 66 17,0-22-1,-23 21 1,1-109 0,0 43 0,22-44-1,-44 67 1,0 44-1,-1-23 1,23-87 0,-22 65 0,0-43 0,-1-23-1,1 22 1,-23-22 0,-21 45-1,-1-1 1,45-44 0,22-22-1,-22 45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17:23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65">
    <iact:property name="dataType"/>
    <iact:actionData xml:id="d0">
      <inkml:trace xmlns:inkml="http://www.w3.org/2003/InkML" xml:id="stk0" contextRef="#ctx0" brushRef="#br0">3234 5383 0,'22'0'107,"0"0"-104,1 0 8,109 0-10,68 0 15,154 22 1,-309-22-1,420 67 1,-177-23-1,177 0 1,-44 23 0,-111-45-1,-177-22 1,66 0 0,133 0-1,0 0 1,-287 0 0,176 0 0,-199 0-1,222 0 1,44 0 0,-89 0-1,23-22 1,-23 22-1,-66-23 1,-89 23 0,1 0 0,-23 0-1,0 0 1,22 0-1,-22 0 1,45 0 0,44 0-1,88-22 1,-22 22 0,-66 0 0,-111-22-1,22 22 34,44 0-49,1 0 15,-45 0 1,0 0 1166,0 0-1167,1 0 26,-1 0-23,0 0-12,-22-22 407</inkml:trace>
    </iact:actionData>
  </iact:action>
  <iact:action type="add" startTime="12479">
    <iact:property name="dataType"/>
    <iact:actionData xml:id="d1">
      <inkml:trace xmlns:inkml="http://www.w3.org/2003/InkML" xml:id="stk1" contextRef="#ctx0" brushRef="#br0">13069 7642 0,'22'0'85,"0"0"-79,0 0-5,0 0 14,67 0-14,199 0 15,-266 0 0,199 0 1,289 0 0,66 0-1,-111-22 1,-177 0 0,-89 22-1,45-22 1,-45 0 0,-44 22-1,22 0 1,1 0 0,43 0-1,-66 0 1,0 0 0,222-22-1,21-1 1,-43 23 0,21-22-1,-21 22 1,-23 0 0,89-22-1,-23 22 1,1 0 0,-133-22-1,-155 22 1,199 0 0,111 0-1,-1 0 1,-43 0-1,-133 0 1,-89 0 0,-67 0 0,1 0-1,22 0 1,-89 0-17,89 0 17,-89 0-1,0 0 1,111 0-1,-23 0 1,-43 0 0,-45 0-1</inkml:trace>
    </iact:actionData>
  </iact:action>
  <iact:action type="add" startTime="15504">
    <iact:property name="dataType"/>
    <iact:actionData xml:id="d2">
      <inkml:trace xmlns:inkml="http://www.w3.org/2003/InkML" xml:id="stk2" contextRef="#ctx0" brushRef="#br0">3589 12604 0,'22'0'95,"0"0"-91,0 0 2,0 0 4,22 0-9,156 0 15,-156 0 0,399 0 1,310 67-1,-44-23 1,-177-44 0,-178 0 0,-88 0-1,44 0 1,-288 0-17,310-22 17,45 0-1,-45 22 1,-66 0-1,-244 0-15,177 0 15,-22 0 1,-44-22 0,0 22-1,-88 0 1,21 0-1,-66-23 35,22 23-34,0 0-1,23 0-16,21 0 17,-44 0-1,0 0 1,45 0 0,21-22 0,1 0-1,-45 22 1,-22 0 33,1 0-17,-23-22-16,22 22-17,0 0 17,22 0-1,-22 0 1,1 0-1,21 0 1,22-22 0,-21 22-1,-23 0 18,0 0-18,22 0 1,-22 0-16,0-22 15,1 22 57,-1 0-65,0 0 2,0 0 0,0 0 5,0 0 2,1-22-16,-1 22 15,0 0 0,0 0 1,0 0 33,0 0-17,0 0 7,1 0-30,-1 0 2,0 0 657,0 0-666,0 0 0,45 0 11,-45 0 2,88 0 0,68 0 1,-45 0 0,-67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1">
    <iact:property name="dataType"/>
    <iact:actionData xml:id="d0">
      <inkml:trace xmlns:inkml="http://www.w3.org/2003/InkML" xml:id="stk0" contextRef="#ctx0" brushRef="#br0">3744 3500 0,'-23'0'3,"46"0"-3,-23 0 76,22 0-70,0 0-3,0 0 0,0 0-2,0 0 2,0 0-2,1 0 1,-1 0 0,0 0-2,0 0 1,0 0 1,23 0 0,-23 0-1,0 0 1,0-22-1,22 22 1,1 0-1,-23 0 1,44 0 0,-44 0-1,45 0 1,-45 0-1,0 0 0,67 0 1,-67 0 5,332 0-5,-309 0 0,-1 0-2,22 0 1,23 0 1,-1 0 0,1 0 0,-22 0 4,110 0-5,-155 0 8,0 0-8,22 0 1,-22 0 2,133 0-3,-110 0 1,-23 0 0,67 0-1,-45 0 2,44 0 4,90 0-5,-134 0-1,-22 0 1,0 0-1,23 0 1,-23 0 0,0 0-2,0 0 7,155 0-6,-133 0 1,-21 0 0,-1 0 0,0 0-1,22 0 1,-22 0 5,45 0-5,-45 0-1,22 0 1,-22 0-1,1 0 0,-1 0 1,0 0 5,133 0-5,-133 0 0,22 0-1,-21 0 0,-1 0 0,0 0 0,0 0 1,0 0 5,155 0-5,-132 0-1,-23 0 0,0 0 1,0 0 0,45 0 0,-45 0 5,0 0-6,0 0 4,22 0-5,-22 0 2,1 0-1,-1 0 6,199 22-5,-199-22-1,45 0 1,-23 0 0,-22 0-1,0 0 1,1 0 5,154 22-5,-155-22-1,0 0 0,22 0 1,-22 0-1,1 0 1,21 0 0,-22 0 4,67 22-5,-45-22 1,-22 0 0,0 0-1,23 0 9,21 0-8,-44 0-1,0 0 2,0 0 37,1 0-38,21 0-1,-22 0 1,0 0 0,0 0-1,1 0 7,-1 0-5,0 0-1,0 0-1,0 0 5,0 0-1,0 0 4</inkml:trace>
    </iact:actionData>
  </iact:action>
  <iact:action type="add" startTime="4104">
    <iact:property name="dataType"/>
    <iact:actionData xml:id="d1">
      <inkml:trace xmlns:inkml="http://www.w3.org/2003/InkML" xml:id="stk1" contextRef="#ctx0" brushRef="#br0">3611 7465 0,'22'0'63,"0"0"-60,0 0-2,0 0 1,0 0 0,1 0 0,-1 0-1,0 0 1,0 0 0,0 0-2,0 0 1,0 0 0,1 0 1,-1 0-1,0 0 0,0 0 0,0 0 0,23 0 0,-23 0 0,22 0 0,-22 0 0,22 0 1,-21 0 0,43 22-2,-44-22 6,155 22-4,-154-22 9,43 0-10,-22 0 0,23 0 1,21 23-1,1-23 0,-23 22 0,-21-22 1,65 0-1,-65 0 1,43 0 0,-21 0 5,199 22-6,-244-22 17,0 0-18,0 0 2,0 0-1,0 0 0,0 0 1,67 0-1,-67 0 6,89 0-5,-67 0-2,-22 0 1,23 0 1,-23 0-1,0 0 1,0 0-1,0 0 12,0 0-10,1 0-2,-1-22 6,111 22-5,-111 0-1,22 0 0,-22 0 0,23 0 2,-23 0-2,22 0 7,-22 0-7,0 0 19,0 0-19,1 0-1,21 0 2,-22 0-1,0 0 0,22 0 7,-21 0-8,198 0 1,-199 22 0,23-22 0,-23 0-1,0 0 1,22 0 1,0 0-1,-21 0 0,21 0 7,177 44-7,-176-44 0,-1 0 1,-22 0-1,22 22 1,1-22-1,-23 0 0,22 23 7,156-23-7,-156 22 0,-22-22 1,0 0-1,45 0 1,-23 22 0,0-22 6,133 0-6,-132 22-1,21-22 0,-44 0 1,23 22-1,-1-22 1,-22 0 5,44 0-5,-43 0 14,21 0-15,-22 0 0,22 0 0,-21 0 0,21 0 1,-22 0 0,0 0-2,133 0 8,-133 22-7,0-22 0,1 0 0,-1 0 0,0 0 0,0 0 1,0 0-1,0 0 7,111 0-6,-111 22-1,1-22 0,-1 0 1,0 0-1,0 0 1,0 0 6,22 0-7,-21 0 1,-1 0-1,0 0 0,0 0 5,0 0-4,0 0 2,1 0-3,-1 0 3,0 0 0,0 0 1,0 0 1,0 0-3,0 0 3,1 0-2,-1 0 0,0 0 0,0 0 0,0 0 1,0 0 0,0 0-3,1 0 3,-1 0 21,0 0-16,0 0-4,0 0 16,0 0-3,1 0-4,-1 0-12,0 0 6,-22-22-4,22 22-5,0 0 6,0 0-4,0 0 3,1 0-2,-1 0 4,22 0-6,-22 0 1,0 0 2,0 0-4,1 0 2,43 0 5,-44 0-5,0 0 0,1 0 1,-1 0-1,0 0-1,44 0 6,-44 0-5,1 0 0,21 0 1,-22 0 6,44 0-7,-43 0-1,-1 0 1,0 0 1,0 0-3,0 0 9,45-22-8,-45 22 0,22 0 0,-22 0 3,0 0-2,1 0-2,43 0 8,-44 0 12,0 0-19,0 0 0,23 0 1,-23 0 7,111 0-8,-111 0 1,0 0-1,22 0 1,-21 0 1,43 0-1,-44 0 4,89 0-4,-89 0-1,0 0 0,0 0 1,23 0 0,-23 0 0,22 0 4,-22 0-4,0 0 15,1 0-14,-1 0-2,0 0 1,0 0 1,0 0 3,22-22-4,-21 22-2,-1 0 2,0 0-1,0 0 2,0 0 6,45 0-8,-45 0 1,-22-22 2,22 22-4,0 0 2,0 0 5,0 0-3,1 0 3,-23-22-6,22 22 4,0 0 2,0 0 3,0 0-3,0 0-2,0 0-1,1-22 1,-1 22-1,0 0 10,0 0-12,0 0 3,0 0 0,0 0-2,1 0-1,-1 0 2,0 0-1,0 0 1,0 0-2,0 0 0,1 0 2,-1 0-2,0 0 4,22 0-6,-22 0 2,0 0-1,1 0 0,-1 0 1,0 0 2,0 0-4,67 0 7,-67 0-6,22 0 1,-44-23-1,22 23 0,0 0 1,0 0 7,67 0-8,-67 0 1,0 0 0,1 0 1,-1 0 6,22-22-7,-22 22 2,0 0 2,0 0 8,-22-22-7,23 22 1,-1 0 17,0 0-13,0 0-5,0 0-2,-22-22-2,22 22 4,0 0-4,1 0 3,-1 0-4,0 0 6,-22-22-8,22 22 5,0 0 1,0 0-2,1 0 4</inkml:trace>
    </iact:actionData>
  </iact:action>
  <iact:action type="add" startTime="6087">
    <iact:property name="dataType"/>
    <iact:actionData xml:id="d2">
      <inkml:trace xmlns:inkml="http://www.w3.org/2003/InkML" xml:id="stk2" contextRef="#ctx0" brushRef="#br0">14863 7576 0,'0'-22'10,"22"22"67,0 0-71,0 0-2,0 0-1,0 0 27,1 0-29,-23-22 0,22 22 1,0 0-1,0 0 1,0 0-1,0 0 0,0 0 1,1 0 1,-1 0-2,0 0 1,0 0-1,0 0 1,0 0-1,1 0 0,-1 0 1,22 0-1,-22-23 1,0 23 0,0 0-1,23 0 6,65 0-5,-87 0-1,-1 0 0,0 0 1,0 0-1,0 0 0,0 0 0,111-22 7,-111 22-6,1 0 1,-1 0-2,0 0 3,22 0-4,-22 0 1,23 0 5,-1 0-4,-22 0 0,0 0 1,0 0-1,0 0 5,23 0-6,-23 0 2,0 0 0,0 0 1,0 0 2,1 0-5,-1 0 3,0 0 1,0 0-1,0 0-1,0 0-1,0 0 0,1 0 1,-1 0-1,0 0-1,22 0 6,-22 0-6,0 0 0,1 0 0,-1 0 1,0 0-1,0 0 0,0 0 8,23 0-8,21 0 12,-44 0-12,0 0 14,23 0-15,-1 0 1,-22 0 1,44 0 0,-21 0-1,-23 0 0,0 0 0,22 0 0,1 0 1,-23 0-1,44 22 7,156-22-7,-156 0 0,-21 0 1,-1 0-1,-22 0 1,22 23-1,1-23 8,176 22-8,-199-22 1,0 0-2,0 0 1,23 0 0,-1 0 3,0 0-3,1 0 5,65 0-4,-87 0-2,21 22 1,-22-22 1,0 0-1,0 0 1,0 0-1,1 0 7,-1 0-8,133 22 2,-133-22-1,0 0 1,0 0-1,0 0 1,1 0-1,87 0 7,-88 0-6,1 0-1,-1 0 1,0 0-1,0 0 1,0 0 6,0 0-7,1 0 7,-1 0-6,0 0 4,44 0-4,-44 0-1,1 0 2,-1 0-3,0 0 1,0 0 1,89 0 6,-89 0-7,0 0 2,0 0-3,0 0 24,1 0-23,-1 0 0,22 0 1,-22 0 0,0 0-1,0 0 0,1 0 1,-1 0-1,0 0 0,0 0 9,111 0-9,-111 0 0,0 0 0,23 0 1,-23 0 1,22 0 5,89 22-6,-111-22-2,0 0 1,0 0 1,0 0-1,23 0 0,-23 0 43,0 0-42,0 0-1,0 0 1,1 0-2,-1 0 2,0 0-1,0 0 1,0 0-1,0 0 0,0 0 0,1 0 1,-1 0-1,22 0 1,-44 22-1,22-22 1,22 0-1,-21 0 0,-1 0 1,0 0 0,89 0 4,-67 0-4,-22 0 0,0 0-1,0 23 0,1-23 0,-1 0 1,0 0 5,44 0-5,-21 0 2,-23 0-2,22 0-1,-22 0 0,133 0 6,-133 0-5,1 0 0,-1 0-2,0 0 1,0 0 0,0 0 1,0 0-1,0 0 7,156 0-7,-156 0 1,0 0-1,0 0 0,0 0 0,0 0 0,23 0 1,65 0 6,-87 0-7,21 0 0,-22 0 1,0 0-1,0 0 0,0 0 1,89 0 6,-89 0-6,1 0-1,-1 0 1,0 0-1,0 0 0,0 0 1,0 0 23,0 0-24,1 0 0,-1 0 3,0 0-2,-22-23-1,22 23 0,22 0 5,-22 0-4,1-22 1,-1 22-2,0 0 2,0 0 2,0 0-2,0 0-3,1 0 3,-1 0 1,0 0-1,0 0 4,22 0-6,-22 0 2,1 0 0,-1 0-3,0 0 9,44 0-8,-44 0 2,1 0-1,-1 0 0,0 0-1,0 0 7,44 0-8,-43 0 2,-1 0 1,0 0-2,0 0 2,0 0 5,45 0-7,-45 0 24,0 0-24,0 0 0,0 0 1,0 0 0,1 0-1,21 0 1,-22 0-1,0 0 0,0 0 3,23 0-4,-23 0 2,89-22 5,-89 22-6,22 0 0,-22 0 1,0 0-1,0 0 0,1 0 1,21 0 6,89 0-7,-67 0 1,-21 0 0,-23 0-1,22 0 1,-22 0 0,0 0 5,111 0-6,-89 0 0,-21 0 1,-1 0-1,0 0 1,22 0 0,-22 0 5,133 0-5,-110 0 0,-23-22-1,22 22 0,-22 0 1,0 0 7,111 0-9,-88 0 1,-23 0 2,0 0-3,-22-22 1,44 22 0,-22 0 1,1 0-1,109 0 7,-87 0-7,-23 0 1,0 0-1,0 0 1,0 0 0,0 0-1,23-22 6,88 22-5,-89 0-1,-22 0 2,0 0-2,23 0 0,-23 0 1,111 0 5,-111-23-6,0 23 0,0 0 1,0 0-1,23 0 0,-1 0 1,-22 0-1,133-22 8,-133 22-8,0 0 0,0 0 0,1 0-1,-1 0 2,22 0 0,-22 0 6,133 0-7,-133 0 0,1 0 0,-1-22 0,0 22 0,0 0 0,0 0 0,0 0 0,0 0 8,134 0-8,-134 0 0,0 0 0,0 0 0,22 0 0,-22 0 1,1 0-1,-1 0 7,133 0-6,-133 0-1,0 0 0,0 0 0,0 0 0,1 0 1,-1 0 0,0 0 5,133 0-5,-133 0-1,0 0 0,-22-22 0,22 22 0,0 0 0,1 0 0,110 0 8,-111 0-8,0 0 0,0 0 1,-22-22-1,22 22 0,0 0 0,23 0 0,87 0 8,-109 0-8,-1 0 0,22 0 1,-22 0 0,0 0 0,0 0-1,89 0 7,-89 0-7,1 0 1,-1 0-1,0 0 1,0 0 0,0 0 6,22 0-7,-21 0 0,-1 0 4,0 0-5,0 0 5,0 0 0,0 0 2,0 0-2,-22-22-1,23 22 1,-1 0 8,0 0-3,0 0-7,0 0 3,0 0 1,1 0-1,-1 0-3,0 0 6,0 0 64,0 0-65,0 0-2,0 0-4,1 0 2,-1 0 0,0 0 0,0 0-4,0 0 4,0 0-1,0 0 1,1 0-3,-1 0 7,44 0-7,-44 0 0,1 0 2,-1 0 1,0 0-4,0 0 8,44 0-7,-43 22 2,-1-22 0,0 0-1,0 0 0,0 0 4,0 0-3,-44 0 135,0 0-133</inkml:trace>
    </iact:actionData>
  </iact:action>
  <iact:action type="add" startTime="8196">
    <iact:property name="dataType"/>
    <iact:actionData xml:id="d3">
      <inkml:trace xmlns:inkml="http://www.w3.org/2003/InkML" xml:id="stk3" contextRef="#ctx0" brushRef="#br0">3655 9747 0,'22'0'86,"0"0"-84,0 0 2,1 0-2,-1 0-2,0 0 3,0 0-1,22 0 2,-22 0-1,1 0-1,-1 0 0,0 0-1,0 0 1,0 0-1,0 0 1,1 0 0,65 0 6,-66 0-6,0 0 0,1 0-1,-1 0 0,0 0 1,44 0 6,-44 0-4,1 0 0,-1 0 4,0 0 8</inkml:trace>
    </iact:actionData>
  </iact:action>
  <iact:action type="add" startTime="8624">
    <iact:property name="dataType"/>
    <iact:actionData xml:id="d4">
      <inkml:trace xmlns:inkml="http://www.w3.org/2003/InkML" xml:id="stk4" contextRef="#ctx0" brushRef="#br0">6269 10433 0,'0'23'52,"0"-1"-44,0 0-3,0 0-1,0 0 0,0 0-3,0 1 2,0-1 1,0 0 0,0 0-3,-23 0 2,23 0-1,0 0 4,0 1-2,0-1-1,0 0 0,0 0-2,0 44 5,0-43-4,0-1-1,0 0 3,0 0-2,0 0 6,0 45-7,0-45 21,0 0-20,0 0 2,0 0-1,0 0 1,0 1-2,0-1 1,0 0 1,0 0 0,0 0-3,0 0 3,0 0 0,0 1 0,0-1 0,0 0-3,0 0 3,0 0 0,0 0-1,0 1-3,0-1 5,0 0-3,0 0 3,0 0-3,0 0 6,0 0-7,0 1 0,0-1 0,23-22 4,-23 22-4,0 0 3,0 0 3,0 0-3</inkml:trace>
    </iact:actionData>
  </iact:action>
  <iact:action type="add" startTime="9197">
    <iact:property name="dataType"/>
    <iact:actionData xml:id="d5">
      <inkml:trace xmlns:inkml="http://www.w3.org/2003/InkML" xml:id="stk5" contextRef="#ctx0" brushRef="#br0">4652 11297 0,'22'22'1,"-44"-44"-1,44 67 4,0-45-3,-22 22 2,0 0-2,22-22 1,-22 44 1,22-22-1,-22 1 0,0-1 1,0 0 3,22-22-5,-22 22 1,23 0 8,-1 45-8,0-45-1,-22 0 0,22 0 1,0 0 1,0 0-2,-22 1 6,67 43-6,-45-44 1,0 22 0,0-21 0,0-1 0,1 0 5,21 22-4,-22-22-1,0 0 0,22 1 0,-21-1 6,65 22-6,-66-22 0,1-22 0,-1 0-1,-22 22 1,22-22-2,44 45 9,-44-45 1,1 0-6,-1 0 0,0 0-1,0 0 1,0 0 1,-22 22-4,22-22 0,0 0 2,1 0-1,-1 0 2,0 0-3,0 0 6,44 0-6,-43 0 1,-1 0-1,0 0 2,22 0-2,67-22 7,-89 22-6,0 0-1,0-22 0,1 22 0,-1 0 1,0-23 0,22 23 6,45-22-8,-67 22 2,0 0-1,0-22 1,23 22 0,-23-22 0,0 22 0,22-22 4,67 0-5,-67-1 1,-22 23-1,0-22 1,1 22-1,43-22 1,-44 22 5,111-22-6,-66 0 1,-45 22 0,0-22-1,0 22 0,44 0 1,-21 0 9,-23 0-11,0 0 1,22-22 0,-21 22 1,21 0 0,0-23 5,111 23-5,-155-22-1,44 22 1,-21 0-1,-1-22 1,0 22 0,22 0 5,45-22-6,-67 22 0,0 0 1,0 0 0,0 0-1,1 0 1,43-22 6,-44 22-7,0 0 2,-22-22 1,22 22-3,1 0 6,-23-22-1,22 22-3,0 0 39,0 0-26,0 0-8,0 0 0,-22-23-6</inkml:trace>
    </iact:actionData>
  </iact:action>
  <iact:action type="add" startTime="11092">
    <iact:property name="dataType"/>
    <iact:actionData xml:id="d6">
      <inkml:trace xmlns:inkml="http://www.w3.org/2003/InkML" xml:id="stk6" contextRef="#ctx0" brushRef="#br0">17698 9858 0,'0'22'127,"0"0"-124,0 0-1,0 0 1,0 0-1,0 0 0,0 1-1,0-1 4,0 0-4,0 0 2,0 0 0,0 0 0,0 0-1,0 1 3,0-1-4,0 0 2,0 0-1,0 0 1,0 0 1,0 1 0,0-1-3,0 0 0,0 0 2,0 0 1,0 0-1,0 0-2,0 1 3,0-1-2,0 0 1,0 0 0,0 0-1,0 0 4,0 1-5,0-1 0,0 0 1,22 0 2,-22 0-2,0 0-1,0 0 5,0 1 10,0-1-13,0 0 0,0 0 0,0 0 0,0 0 3,0 0-5,0 23 3,0-23 0,0 0-2,0 0 3,0 0-4,0 1 2,0-1-1,0 0 1,0 0 4,0 0-5,0 0 0,0 0-1,0 1 4,0-1 5,0 0 0,0 0-4,0 0 11,0 0-4,22 0 0,-22 1-4</inkml:trace>
    </iact:actionData>
  </iact:action>
  <iact:action type="add" startTime="11813">
    <iact:property name="dataType"/>
    <iact:actionData xml:id="d7">
      <inkml:trace xmlns:inkml="http://www.w3.org/2003/InkML" xml:id="stk7" contextRef="#ctx0" brushRef="#br0">16590 10965 0,'22'0'7,"1"22"80,-23 0-85,0 1-1,22-1 1,-22 0 1,0 0 9,22 0-10,-22 0-1,22 0 1,0 1 0,-22-1-1,22 0 1,1 0 2,-23 0-3,44 0 14,-44 0-13,22 1 1,-22-1-3,22-22 9,22 44-9,-44-22 2,23 0 1,-1 1 9,0-23 41,0 0-27,0 0-19,0 0-2,0 0-2,1 0-3,-1 0 2,0 0 0,0 0 0,0 0 0,0 0-1,1 0 2,21 0-1,-22-23-1,22 23 6,111-22-5,-133 22 0,1 0-2,-1 0 1,44 0 1,-21 0 0,-23-22 6,243 0-6,-198 22-1,-1 0 1,-44 0 0,45 0-2,-45-22 1,22 22 7,244-22-6,-243 22 0,-23 0-1,66-23 1,-21 1 1,-23 22-2,23-22 5,21 22-4,-44 0 2,-21 0-3,-1-22 1,0 22-2,0 0 8,67-22-7,-67 22 1,0-22 0,0 22 0,0 0 0,23-22 6,-23 22-6,0 0 2,0 0 6,-22-23-5,22 23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5">
    <iact:property name="dataType"/>
    <iact:actionData xml:id="d0">
      <inkml:trace xmlns:inkml="http://www.w3.org/2003/InkML" xml:id="stk0" contextRef="#ctx0" brushRef="#br0">3788 3500 0,'22'0'60,"0"0"-57,0 0 1,23 0 0,-23 0-2,0 0-1,0 0 1,0 0 0,0 0 0,1 0-1,21 0 1,-22 0 0,22-22 0,1 22 0,-23 0 0,22 0-1,0 0 1,45 0 0,0 0 0,-67 0 0,22 0-2,0 0 2,111 0 5,178-22-5,-223 22 0,23 0 0,-66 0 0,-23 0 0,0 0 5,333 0-5,-289 0-1,1 0 1,-45 0-1,1 0 1,-1 0 0,0 0 4,156 0-4,-134 0-1,-44 0 1,67 0 0,-67 0-1,44 0 1,-21 0 5,220 0-5,-242 0-1,21 0 1,0 0-1,0 0 1,1 0 0,-23 0 5,22 0-7,111 0 1,-133 0 1,23 0-1,-23 0 0,0 0 0,22 0 0,1 0 1,-23-22 5,199 22-5,-154-22 0,-45 22-1,22 0 1,23 0-1,-23 0 1,0 0 5,89-23-6,-89 23 4,23 0-3,44 0 0,-67 0-2,-44-22 7,421 22-5,-288 0-1,-89 0 1,0 0-1,23 0 0,66 0 1,-67 0 5,399 0-5,-443 0-1,23 0 0,65 0 1,-43 0-1,66-22 1,-89 22 0,45 0 4,-1 0-4,-43 0 0,-23 0-1,66 0 1,-21 0 0,21 0 0,-43 0 4,132 0-5,-111 0 1,-44 0-1,1 0 0,21 0 0,-22 0 1,44 0-1,-43 0 6,132 0-5,-111 0-1,-22 0 0,22 0 1,-21 0-1,-1 0 0,0 0 1,22 0 5,111 0-5,-133 0-1,0 0 0,45 0 0,-23 0 1,-22 0 0,23 0 0,110 0 4,-89 0-4,-44 0-1,0 0 0,23 0 0,-23 0 1,0 0 7,177 0-8,-176 0 0,-1 0 0,0 0 0,0 0 2,22 0 7,23 0-8,-23 0-2,-22 0 2,0 0-1,67 0 1,-67 0-1,22 0 1,-21 0 5,-1 0-7,133 0 2,-111 0-2,-22 0 1,22 0 1,1 0 0,-23 0-1,22 0 1,-22 0 4,133 0-4,-110 0 0,-1 0 0,0 0 0,-22 0 0,67 0 6,-67 0-6,0 0 5</inkml:trace>
    </iact:actionData>
  </iact:action>
  <iact:action type="add" startTime="3337">
    <iact:property name="dataType"/>
    <iact:actionData xml:id="d1">
      <inkml:trace xmlns:inkml="http://www.w3.org/2003/InkML" xml:id="stk1" contextRef="#ctx0" brushRef="#br0">3965 5671 0,'22'0'118,"0"0"-111,1 0 0,-1 0-3,0 0-2,0 0 2,0 0-1,0 0 0,0 0-1,1 0-1,43-22 5,-44 22-5,0 0 1,-22-22-1,22 22 0,1 0 0,-1 0 2,0 0 4,89 0-6,-89 0 0,22 0 0,-22 0 2,23 0-1,-23 0 0,0 0 5,155 0-6,-155 0 1,23 0-2,-23 0 1,0 0 0,0 0 0,0 0 0,0 0 0,155 0 8,-154 0-6,-1 0-2,0 0 0,0 0 0,0 0 0,0 0 1,1 0 5,154 0-5,-133 0-1,-22 0 1,0 0-1,0 0 0,1-23 0,-1 23 1,111 0 5,-111 0-5,0 0-1,0 0 0,0 0 0,0 0 1,1 0-1,-1 0 1,66 0 5,-66 0-6,1 0 0,-23-22 0,22 22 0,0 0 3,0 0-3,0 0 0,67 0 6,-67 0-6,0 0 1,0 0 0,0 0 0,1 0 7,65 0-9,-66 0 2,0 0-1,1 0 2,-1-22-1,0 22 0,0 0 5,22 0-7,-22 0 1,1 0 3,-1 0-1,0 0 0,0 0 2,0 0-3,0 0 3,1 0 1,-1 0 0,0 0-2,0 0 3,0 0-3,0 0 26,0 0-30,1 0 2,21 0 1,-22 0-2,0 0 2,0 0-2,0 0 0,1 0 1,65 0 5,-66 0-6,1 0 0,-1 0 1,0 0 0,0 0 1,0 0-3,67 0 8,-67 0-7,0 0 1,0 0 0,0 0 6,0 0-5,1 0-1,-1 0-1,0 0 1,0 0 0,22 0 0,-21 0 6,43 0-7,-44 0-1,0 0 1,0 0 1,23 0-1,-23 0 1,0 0-1,0 0 7,155 0-6,-154 0-1,21 0 0,0 0 0,-22 0 0,0 0 0,23 0 0,-23 0 0,22 0 7,155 0-6,-154 0 10,-23 0-12,0 0 1,0 0 5,23 0 12,-23 0-17,0 0 0,0 0 0,0 0 7,89-22-7,-67 22 0,0 0 1,-21 0 0,-23-22-1,44 22 1,89 0 6,-111 0 10,0 0-16,0 0-1,0 0 0,1 0 1,-1 0-1,0 0 7,66 0-8,-65 0 1,-1 0 0,0 0 1,0 0 0,0 0-1,0 0 0,1 0 0,87 0 7,-88 0-6,23 0-1,-23 0 2,22 0-1,-22 0 0,0 0 5,89 0-6,-89 0 0,23 0 0,-23 0 0,0 0 2,0 0-2,0 0 0,45 0 6,-23 0-6,-22 0 1,0 0 0,0 0 0,1 0 0,-1 0 6,66 0-7,-65 0-1,-1 0 2,0 0 1,0 0-1,0 0 6,0 0-5,0 0-3,1 0 2,-1 0-1,0 0 1,0 0-1,0 0 7,45 0-8,-45 0 24,22 0-22,-22 0-1,0 0 5,67 0-4,-67 0-1,22 0 1,-21 0-2,-1 0 1,0 0 1,22 0 0,45 22 6,-45-22-7,-22 0 1,0 0-1,23 0 1,-23 0 0,0 0-1,44 0 6,23 0-6,-45 0 1,-22 0-1,1 0 0,-1 0 0,0 0 1,0 0 0,0 0 10,0 0-12,0 0 1,1 0 0,-1 0 1,111 0 5,-111 0-5,0 0-1,0 0 1,0 0-1,0 0 0,1 0 0,-1 0 8,111 0-8,-89 0 0,-22 0 1,0 0 1,0 0-2,1 0 7,65 0-7,-66 0 0,0 0 1,1 0 0,-1 0 0,0 0 1,22 0 3,-22 0-4,0 0 1,1 0 3,-1 0-1,0 0 0,0 0 2,0 0-3,0 0-2,1 0 2,-1 0 0,0 0-1,0 0 2,0 0-4,0 0 1,0 0 1,1 0-1,-1 0 1,0 0 3,22 0-5,-22 0 0,0 0 1,1 0 0,-1 0 0,0 0 0,0 0 4,22 0-5,-22 0 1,1 0-1,-1 0 12,0 0-12,0 0 1,0 0 1,0 0 0,1 0-1,-1 0 4,0 0-5,0 0 4,0 0-2,0 0 4,0 0 2,1 0 1,-1 0-5,0 0 4,0 0-2,0 0 0,0 0-4,0 0 1,1 0-1,-1 0 3,-22 22-2,22-22-2,0 0-2,0 0 6,0 0-2,1 0 2,-1 0-5,0 0 6,0 0-3,0 0 2,0 0-4,0 0 4,1 0 0,-1 0-1,0 0-3,0 0 3,0 0 0,0 0 1,0 0-4,1 0 6,-1 0-5,0 0 3,0 0-2,0 0 1,0 0 0,1 0 0,-1 0-3,0 0 3,0 0-2,0 0 1,0 0-2,0 0 1,1 0 1,-1 0-2,0 0 1,0 0-1,0 0 1,0 0 27,0 0-28,1 0-1,-1 0 1,0 0 0,0 0 0,0 0-1,0 0 1,1 0 0,-1 0 1,0 0-1,0 0 5,0 0-6,0 0 0,0 0 1,1 0 2,-1 0 3,0 0 0,0 0-4,0 0 7,0 0-4,0 0-1,1 0-1,-1 0-1,0 0 1,0 0 0,0 0 2,0 0-6,1 0 3,-1 0-2,0 0 3,0 0-2,0 0 4,0 22-4,0-22-1,1 0 0,-1 0 1,0 0 2,0 0 0,0 0-1,0 22-3,0-22 3,1 0 1,-1 0-3,0 0 8,0 0-9,0 0 2,0 0 0,0 0 3,1 0-1,-1 0-1,0 0-1,0 0 1,0 0 1,0 0 0,1 0 0,-1 0-3,0 0 3,0 0-1,0 0-1,0 0 5,0 0-6,1 0 0,-1 23 1,0-23-1,0 0 1,0 0-1,0 0 7,67 0-7,-67 0 0,0 0 1,23 0 0,-23 0 32,0 0-31,0 0-2,0 0 1,0 0-1,0 0 1,1 0 1,-1 0-1,0 0-1,0 0 1,0 0 0,0 0 6,45 0-8,-45 0 2,0 0 0,0 0 0,0 0 1,1 0-2,-1 0 6,22 0-6,-22 0 1,0 0 0,0 0 1,1 0-2,-1 0 6,22 0-6,0 0 1,-22 0 1,1 0 0,-1 0-3,0 0 2,44 0 4,-43 0-5,-1 0 1,0 0 0,22 0 0,-22 0 0,45 0 6,-45 0-7,0 0 2,0 0 1,0 0-3,0 0 6,23 0-5,-23 0 0,0 0 1,0 0 1,0 0-2,1 0 2,-1 0-2,0 0 1,0 0 0,0 0-1,0 0 4,23 0-4,-23 0 0,0 0-1,0 0 1,0 0 0,0 0 6,23 22-6,-23-22 8,0 0-9,0 0 0,22 0 2,-22 0 0,1 0-3,-1 0 2,22 0 0,-22 0 8,67 0-10,-67 0 20,0 0-18,0 0 0,0 0-1,23 0 2,-23 0-1,0 0 0,0 0-2,0 0 2,0 0 2,1 0-3,-1 0 1,0 0 0,0 0 1,0 0 1,0 0-3,1 0 3,-1 0 0,0 0 1,0 0 0,0 0-4,0 0 5,0 0-3,1 0 1,-1 0-3,0 0 1,0 0 2,0 0-3,0 0 2,0 0 3,1 0-5,-1 0-1,0 0 1,0 0 2,0 0-2,0 0 2,1 0 4,21 0-6,-22 0 0,0 0 0,0 0 1,0 0 1,1 0 0,-1 0 3,0 0-5,0 0 0,0 0 3,0 0-3,0 0 3,1 0 2,-1 0-6,0 0 4,0 0-2,0 0 1,0 0 4,1 0-5,-1 0-1,0 0 2,0 0 1,0 0 1,0 0-3,0 0 2,1 0-1,-1 0-1,0 0-1,0 0 6,0 0-7,0 0 3,0 0-2,1 0 3,-1 0-2,0 0 4,22 0-5,-22 0 0,1 0 1,-1 0 0,0 0 0,0 0 7,44 0-8,-43 0 3,-1 0 0,0 0 3,0 0-4,0 0 88,0 0-82,0 0-3,1 0-5,-1 0 3,0 0 2,0 0-3,0 0-2,0 0 9,23 0-8,-1 0 1,-22 0 0,0 0-2,0 0 1,23 0 4,-23 0-5,0 0 1,0 0 0,0 0 0,0 0 0,45 0 5,-45 0-6,0 0 1,0 0 0,0 0 0,1 0 0,65 0 6,-66 0-7,1 0 3,-1 0-2,0 0 52,0 0-52,0 0 3,0 0-3,0 0 3,1 0-4,-1 0 1,0 0 1,0 0 1,0 0 0,0 0-2,0 0 1,1 0 0,-1 0 1,0 0-1,0 0 1,0 0-1,0 0 3,1 0-6,-1 0 3,0 0 3,0 0-3,0 0 1,0 0-1,0 0 3,1 0 2,-1 0 0,0 0 3,0 0-4,0 0 1,-22-22-7,22 22 0,0 0 4,1 0 0,-1 0-1,0 0-3,0 0 3,0 0 0,0 0-1,1 0 2,-1 0-4,0 0 1,0 0 3,0 0-2,0 0 2,0 0-4,1 0 2,-1 0 1,0 0-3,0 0 7,0 0-8,0 0 4,0 0-3,1 0 4,-1 0 0,0 0-2,0 0 1,0 0 1,0 0-1,1 0 1,-1 0-2,0 0 16,0 0-13,0 0-2,0 0-2,0 0 2,1 0 1,-1 0-3,0 0 1,0 0-1,0 0 2,0 0-2,0 0 6,23 0-8,-23 0 1,0 0 1,0 0 0,0 0 0,1 0 7,43 0-7,-44 0-2,0 0 2,0 0 0,1 0 0,-1 0 0,0 0 0,22 0 3,0 0-4,-21 0 2,-1 0-1,0 0 1,66 0 5,-65 0-7,-1 0 1,0 0 2,0 0-2,0 0 5,23 0-5,-23 0-1,0 0 2,0 0-1,0 0 3,0 0-2,0 0 2,1 0-4,-1 0 4,0 0 0,0 0 0,0 0-2,-22-23 3,22 23-4,0 0 3,1 0 2,-1 0-5,0 0 9</inkml:trace>
    </iact:actionData>
  </iact:action>
  <iact:action type="add" startTime="7332">
    <iact:property name="dataType"/>
    <iact:actionData xml:id="d2">
      <inkml:trace xmlns:inkml="http://www.w3.org/2003/InkML" xml:id="stk2" contextRef="#ctx0" brushRef="#br0">4829 7775 0,'22'0'107,"0"0"-104,0 0-1,1 0 1,-1 0-1,0 0 2,0 0-4,0 0 2,22 0 1,-21-22 0,-1 22-2,0 0 0,0 0 1,0 0-1,-22-22 1,44 22 16,1 0-18,-1 0 2,0 0 4,156 0-5,-156 0 0,-22 0 2,0 0-2,0 0 1,67 0 0,-67 0 4,200 0-4,-200 0-1,22 0 0,-22 0 1,23 0-1,-23 0 0,0 0 8,22 0-7,-22 0 4,0 0-5,1 0 0,65 0 6,-66 0-5,1 0-1,-1 0 1,0 0 0,0 0 1,44-22 4,-43 22-6,-1 0 0,0 0 0,0 0 2,0 0 7,45 0-10,-45 0 1,0 0 0,0 0 2,0 0-1,0 0 0,1 0 5,21 0-6,-22 0 0,0 0 0,0 0 1,0 0 2,1 0-2,-1 0 4,44-22-4,-44 22-1,0 0-1,1 0 2,-1 0-1,0 0 1,0 0-1,89 0 7,-89 0-7,0 0 0,0 0 1,0 0-1,1 0 0,-1 0 0,0 0 1,0 0-2,111 0 8,-111 0-7,0 0 0,0 0 0,1 0 0,-1 0 0,0 0 0,0 0 0,0 0 1,0 0 5,155 0-5,-154 0-1,-1 0 0,0 0 0,0 0 0,0 0 0,23 0 9,110 0-9,-111 0 0,-22 0 0,22 0 1,-22 0-1,23 0 1,-23 0 0,133 0 5,-133 0-6,22 0 0,-21 0 0,21 0 2,-22 0 0,22 0 4,133 0-5,-154 0-2,-1 0 1,0 0 0,0 0 0,22 0 1,-21 0 0,-1 0-2,111 0 8,-111 0-7,22 0 0,-22 0 1,22 0-1,-21 0 2,21 0-2,-22 0 6,111 0-6,-111 0 0,22 0 1,-21 0 0,-1 0-2,0 0 2,0 0 0,0 0-2,0 0 7,111 0-6,-111 0 1,23 0-1,-23 0 0,0 0 0,0 0 0,0 0 0,0 0 0,133 0 7,-132 0-7,-1 0 0,22 0 2,-22 0-1,0 0-1,1 0 7,132 0-6,-133 0-2,0 0 1,0 0 0,0 0 0,0 0 0,0 0 0,1 0 0,-1 0 1,0 0 5,177 0-6,-177 0 0,1 0 1,-1 0-1,0 0 0,0 0 0,0 0 0,0 0 8,0 0-9,178 0 1,-156 0 0,-22 0 0,23 0 1,-23 0 0,22 0 0,133 0 6,-155 0-7,0 0 0,1 0 0,-1 0 1,0 0 0,0 0-1,0 0 7,178 0-6,-156 0-1,-22 0 0,0 0 1,0 0-1,0 0 0,1 0 0,132 0 7,-133 0-6,0 0-1,0 0 0,0 0 1,23 0-1,-23 0 9,66 0-10,-66 0 1,1 0 0,-1 0 0,0 0 1,0 0 1,0 0 5,67 0-7,-67 0 2,0 0-1,0 0 9,45 0-10,-45 0 2,0 0 1,0 0-2,0 0 5,0 0-7,1 0 2,-1 0-1,0 0 2,0 0 0,0 0 4,22 0-6,-21 0 1,-1 0 0,0 0-1,0 0 2,0 0 5,45 0-8,-45 0 1,0 0 2,0 0-2,22 0 1,-21 0 0,-1 0 6,66 0-7,-66 0-1,1 0 2,-1 0 0,22 0 0,-22 0 0,67 0 6,-67 0-7,0 0 2,0 0-1,0 0 0,1 0-1,-1 0 6,22 0-7,-22 0 1,0 0 1,0 0-1,1 0 2,-1 0 0,0 0 0,0 0 1,0 0-3,0 0 2,1 0 2,-1 0-4,0 0 5,0 0-4,0 0 1,0 0 0,0 0 0,1 0 3,-1 0-4,0 0 1,0 0-1,0 0 2,0 0 1,0 0-2,1 0-1,-1 0 2,0 0-2,0 0 4,0 0-6,0 0 2,1 0 1,-1 0-1,0 0 0,0 0 6,0 0-7,22 0 0,-21 0 10,-1 0-9,0 0 1,0 0-2,0 0 1,0 0 1,0 0 0,1 0-1,-1 0 2,0 0 1,0 0 0,0 0 8,0 0 18,1 0-19,-1 0-2,0 0-6,0 0 4,0 0-2,0 0 0,0 0-2,1 0 4,-1 0 3,0 0 100,0 0-108,0 0 3,0 0 1,0 0 2</inkml:trace>
    </iact:actionData>
  </iact:action>
  <iact:action type="add" startTime="9913">
    <iact:property name="dataType"/>
    <iact:actionData xml:id="d3">
      <inkml:trace xmlns:inkml="http://www.w3.org/2003/InkML" xml:id="stk3" contextRef="#ctx0" brushRef="#br0">4607 9725 0,'23'0'112,"-1"0"-106,0 0-2,0 0-1,0 0-1,0 0 0,0 0 0,1 0-1,-1 0 1,0 0 0,-22-23-1,22 23 0,22 0 2,-21 0-1,-1 0-2,0 0 3,0 0-2,22 0 0,-22 0 0,1 0 1,-1 0-1,22 0 1,0 0 0,-22 0 6,178 0-7,-134 0 1,23 0 0,-23 0 0,1 0 0,-23 0 5,222 0-5,-222 0 0,0 0-1,23 0 1,-45 0 0,44 0-1,23 0 6,133 0-5,-200 0-1,22 0 1,22 0-1,-43 0 1,-1 0-1,0 0 7,155 0-7,-133 0 1,-21 0 0,21 0-1,-22 0 1,0 0 0,0 0 5,89 0-6,-89 0 1,0 0-1,1 0 0,-1 0 0,0 0 2,66 0 5,-65 0-6,-1 0-1,0 0 1,0 0 0,0 0 9,0 0-7,0 0-3,1 0 1,-1 0 6,22 0-7,-22 0 1,0 0 0,266 0 22,-266 0-21,23 0-2,-23 0 1,0 0 0,0 0 0,0 0-1,1 0 9,43 0-10,-44 0 1,0 0 1,0 0 1,1 0-2,-1 0 1,0 0 5,44 0-5,-44 0 0,1 0 0,-1 0 0,0 0 0,0 0 5,44 0-7,-43 0 3,21 0 0,-22 0 0,0 0 10,0 0 38,1 0-51,-1 0 8,0 0 3,0 0-6,0 0-1,0 0 0,0 0 1,1 0-1,-1 0-2,0 0 4,0 0-1,0 0 1,0 0-4,0 0 2,1 0 0,-1 0 0,0 0-1,0 0-3,0 0 4,0 0 0,1 0-3,-1 0 7,22 0-8,0 0 3,-22 0 1,1 23-2,-1-23 5,66 0-6,-66 0 2,1 0-1,-1 0 1,0 0-3,0 0 2,22 22 4,-21-22-5,-1 0 1,0 0-1,0 0 2,0 0 6,45 0-8,-45 0 0,-22 22 0,22-22 1,0 0-1,0 0 2,0 0-1,45 0 4,-45 0-4,0 0 1,0 0-1,0 0 0,45 22 6,-45-22-7,0 0 1,0 0 2,0 0-2,1 0 2,-1 22 0,0-22-2,0 0 3,0 0-1,0 0 0,0 0-1,1 0 1,-1 0 2,0 0-1,0 0-2,0 0 1,0 0-2,1 0 29,-1 0-29,0 0 1,0 0 2,0 0-3,0 0-1,0 0 2,1 0 0,-1 0 1,0 0 0,0 22-3,0-22 2,0 0 2,0 0-4,1 0 5,-1 0-3,0 0 4,0 0-4,0 0 4,0 0 2,0 0 15,1 0 75,-1 0-92,0 0-1,0 0 0,0 0-1,0 0-2,1 0 2,-1 0 0,0 0 0,0 0-3,0 0 5,0 0-1,0 0 0,1 0-3,-1 0 1,0 0 1,0 0 2,0 0-5,0 0 9,-22 23 6,22-23 557,1 0-570,-1 0-4,0 0 3,0 0-2,0 0 0,0 0 1,1 0-1,21 0 1,0 0 0,-22 0 0,23 0-1,-23 0 2,111 0-1,-111 0-1,44 0 1,1 0 0,-45 0-1,89 0 1,-67 0-1,0 0 1,0 0-1,23 0 1,-45 0 6,266 22-7,-244-22 1,23 0 0,-23 0-1,0 0 1,23 0 6,44 0-6,-89 0 9,22 0-10,-22 0 0,22 0 1,1 0 0,-23 0 0,22 0 0,-22 0 0,0 0-1,1 0 6,110 0-5,-111 0-1,0 0 0,22 0 1,-22 0 1,0 0-2,23 0 0,43 0 5,-43 0-5,-23 0 1,22 0-1,-22 0 1,0 0-1,1 0 1,21 0 0,111 0 4,-133 0-4,22 0-1,-22 0 1,23 0 0,-23 0 0,22 0-2,1 0 8,-1 0-7,-22 0 0,0 0 0,0 0 0,0 0 1,1 0-1,65 0 1,-66 0 5,178 0-6,-178 0 13,0 0-13,22 0 1,-22 0-1,1 0 8,-1 0-9,0 0 2,0 0 2,67 0-3,-67 0 0,22 0 0,-22 0 1,0 0-1,1 0 1,21 0-1,-22 0 6,89 0-5,-67 0 0,-22 0-1,0 0 0,23 0 1,-1 0-1,0 0 7,156 0-6,-156 0 0,0 0 0,0 0 0,1 0-1,-1 0 6,111 0-5,-133 0-1,23 0 0,-23 0 1,0 0-1,0 0 1,44 0-1,1 0 6,110 0-5,-133 0 0,1 0 0,-23 0-1,22 0 1,23 0 6,110 0-7,-133 0 1,-22 22-1,45-22 1,-45 0-1,22 0 1,0 0 5,156 0-5,-178 0-1,0 0 0,0 0 0,23 0 0,-23 0 1,0 0-2,0 0 2,22 22 5,156-22-5,-178 0-1,44 0 1,-44 0-1,45 0 1,-45 0-1,0 0 0,0 0 6,155 0-6,-132 0 1,-23 0-1,22 0 0,0 0 1,23 0 0,154 0 6,-198 0-6,21 0 0,0 0 0,-22 0-1,23 0 1,-23 0 5,155 22-5,-155-22 0,0 0-1,0 0 1,1 0-1,21 0 0,-22 0 7,155 0-6,-155 0-1,1 0 0,-1 0 0,0 0 2,22 0-2,0 0 6,67 22-5,-89-22 17,0 0-18,1 0 0,-1 0 1,0 0 0,133 0 5,-111 0-5,1 0-1,-23 0 5,0 0-5,22 0 5,89 0-4,-111 0-2,0 0 1,23 0 1,-23 0-1,0 0 1,0 0 0,22 0 5,45 0-5,-67 0-1,0 0 0,0 0 0,1 0 0,21 0 1,-22 0-1,44 0 7,23 0-7,-67 0 11,0 0-11,1 0 1,21 0 0,-22 0 0,0 0-1,22 0 0,1 0 1,-23 0 0,0 0 5,133 0-5,-111 0-1,1 0 1,-23 0 1,0 0-2,22 0 7,133 0-8,-154 0 1,-1 0 1,0 0-1,22 0 1,-22 0-1,23 0 1,154 22 6,-177-22-7,22 0 1,-21 0-1,-1 0 0,0 0 0,0 0 1,22 0 6,134 0-6,-112 0 0,-44 0-1,0 0 0,45 0 1,-45 0-1,22 0 7,111 0-7,-110 0 0,-23 0 1,22 0-1,-22 0 1,0 0 0,0 0-2,1 0 7,109 0-5,-87 0-1,-23 0 1,0 0-1,0 0 1,23 0 0,-23 0 5,133 0-5,-111 0 0,-22 0-1,0 0 1,0 0-1,23 0 1,-23 0 5,111 0-5,-111 0-1,22 0 0,-22 0 1,45 0 0,-45 0-1,0 0 0,0-22 6,133 22-6,-132 0 0,21 0 1,-22 0 0,0-22 0,22 22-1,1 0 6,65 0-5,-87 0-2,-1 0 2,0 0-1,22 0 1,1 0 0,-1 0 6,89 0-7,-89 0 1,-22 0-1,22 0 1,-21 0 0,-1 0-1,0 0 6,133-22-5,-111 22 0,23 0 0,-45 0 1,44 0-1,-21 0 4,87 0-4,-87 0 0,-23 0-1,22 0 0,1 0 1,-1 0-1,-22 0 0,0 0 6,177 0-6,-154 0 1,-23 0-1,22 0 0,1 0 1,-1 0 9,-22 0-10,0 0 0,45 0 1,-45 0-1,0 0 1,0 0-2,0 0 1,22 0 6,134 0-6,-156 0 1,0 0-1,0 0 1,0 0-1,45 0 1,-45 0 6,177 0-6,-177 0-2,1 0 2,43 0 0,0 0-2,-43 0 1,-1 0 0,0 0 0,44 0 7,134 0-7,-134 0 0,-22 0 1,23 0-1,-45 0 0,0 0 0,22 0 0,23 0 7,199 0-6,-244 0-1,44 0 1,-44 0 0,1 0 1,-1 0-1,0 0 3,177 0-4,-132 0 0,-45 0 1,0 0 0,44 0-1,-43 0 8,132 0-7,-133 0-2,22 0 2,-22 0 0,0 0-1,23 0 2,-23 0-2,22 0 5,89 0-4,-89 0 0,-22 0-1,23 0 2,-23 0-2,0 0 7,45 0-7,-45 0 0,0 0 2,0 0-1,0 0-1,0 0 7,45 0-7,-45 0 1,0 0 1,0 0-1,0 0 0,23 0 5,-23 0-5,0 0-1,0 0 3,0 0-2,0 0 1,1 0 2,-1 0-4,0 0 2,0 0 2,0 0-4,0 0 6,0 0-5,1 0 4,-1 0-2,0 0 25,-44 0 91</inkml:trace>
    </iact:actionData>
  </iact:action>
  <iact:action type="add" startTime="13211">
    <iact:property name="dataType"/>
    <iact:actionData xml:id="d4">
      <inkml:trace xmlns:inkml="http://www.w3.org/2003/InkML" xml:id="stk4" contextRef="#ctx0" brushRef="#br0">2813 12095 0,'22'0'89,"1"0"-85,-1 0-1,0 0 0,0 0 0,0 0-1,0 0-1,1 0 1,21 0 0,-22 0 1,0 0-1,0 0-1,23 0 1,-23 0-1,22 0 1,0 0 0,-22 0 0,1 0-2,21 0 1,-22 0 7,177 0-7,-110 0 1,-45 0 0,45 0 0,-23 0 0,1 0 5,176 0-5,-154 0 1,-23 0-1,1 0 0,-1 0-1,1 0 6,154 0-6,-176 0 1,-1 0-1,0 0 1,1 0 0,-23 0 0,22 0 5,89 0-6,-111 0 1,22 0 0,-22 0 0,1 0 0,-1 0 5,89 0-5,-89 0 0,0 0-1,0 0 1,0 0 0,0 0 6,67 0-7,-45 0 1,-22 0 0,0 0 1,1 0-2,-1 0 6,22 0-6,-22 0 0,0 0 0,0 0 2,1 0 0,-1 0 5,22 0-7,-22 0 4,0 0 1,1 0-2,-23-22 4,22 22-2,0 0 6,0 0-1,0 0-4,0 0 0,0 0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91">
    <iact:property name="dataType"/>
    <iact:actionData xml:id="d0">
      <inkml:trace xmlns:inkml="http://www.w3.org/2003/InkML" xml:id="stk0" contextRef="#ctx0" brushRef="#br0">7753 10677 0,'22'0'132,"0"0"-129,0 0-2,0 0 3,0 0-2,1 0 1,-1 0-2,0 0 0,0 0 2,0 0-2,0 0 0,0 0 2,1 0-2,21 0 3,-22 0-1,0 0-1,23 0 0,-23 0 0,0 0 0,0 0-1,67 0 6,-67 0-6,0 0 1,22 0 0,-22 0 1,23 0-2,-23 0 1,44 0 4,-44 0-4,0 0-1,1 0 0,-1 0 1,0 0-1,0 0 0,0 0 0,89 0 7,-67 0-7,-22 0 0,23 0 1,-23 0 0,0 0 70,0 0-69,0 0-2,0 0 16,1 0-14,-1 0-2,0 0 0,0 0 1,0 0 1,0 0-1,1 0-1,-1 0 2,0 0-2,0 0 3,0 0-3,0 0 0,0 0 2,1 0-1,-1 0 4,44 0-5,-44 0 0,0 0 1,1 0-1,-1 0 2,0 0-1,0 0 4,45 0-4,-45 0-1,0 0 0,0 0 1,0 0-1,0 0 2,0 0-2,23 0 5,-23 0-4,0 0-2,0 0 2,0 0 0,0 0 1,1 0 4,65 0-5,-66 0-2,1 0 2,-1 0-1,0 0 2,0 0-2,22 0 0,45 0 6,-67 0-6,0 0 2,0 0-3,0 0 1,1 0 1,-1 0-1,0 0 1,111 0 5,-111 0-5,0 0 0,0 0 0,0 0-1,1 0 0,-1 0 7,44 0-6,-44 0 0,0 0 4,1 0-2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8">
    <iact:property name="dataType"/>
    <iact:actionData xml:id="d0">
      <inkml:trace xmlns:inkml="http://www.w3.org/2003/InkML" xml:id="stk0" contextRef="#ctx0" brushRef="#br0">8041 10345 0,'22'0'146,"0"0"-138,0 0-5,0 0 3,-22-22-2,22 22-2,1 0 1,-1 0 0,0 0 1,0 0 1,0 0 0,0 0-3,0 0 3,1 0-1,-1 0 2,0 0-4,0 0 4,0 0-2,0 0 1,0 0 0,1 0-3,-1 0 2,0 0-1,0 0-1,0 0 1,67 0 3,-67 0-4,0 0-2,0 0 2,0 0-1,1 0 1,-1 0-1,133 0 7,-133 0-6,0 0 0,0 0-1,0 0 0,0 0 0,1 0 1,65 0 6,-66 0 25,1 0-29,-1 0 0,0 0-3,0 0 2,0 0 1,0 0 0,0 0-2,1 0 1,-1 0 1,0 0 1,0 0-4,0 0 2,0 0 0,0 0 0,1 0 3,-1 0-5,0 0-1,0 0 4,0 0-3,0 0 1,1 0 1,-1 0 2,22 0-3,-22 0-1,0 0 2,0 0-2,1 0 1,-1 0 1,0 0 14,0 0-15,0 0 1,0 0-2,0 0 1,1 0 0,-1 0 1,0 0 0,0 0 3,0 0-5,0 0 1,1 0-1,-1 0 3,0 0-1,0 0 2,0 0-3,0 0-1,0 0 1,1 0 0,-1 0 0,0 0 1,0 0 2,0 0-5,0 0 3,0 0 0,1 0-1,-1 0 0,0 0 4,0 0-4,0 0 0,0 0-2,1 0 5,-1 0-1,0 0 0,0 0-1,0 0 1,0 0 1,0 0-1,1 0-3,-1 0 6,0 0 0,0 0 6,0 0 57,0 0-62,0 0 0,1 0-1,-1 0-2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9">
    <iact:property name="dataType"/>
    <iact:actionData xml:id="d0">
      <inkml:trace xmlns:inkml="http://www.w3.org/2003/InkML" xml:id="stk0" contextRef="#ctx0" brushRef="#br0">15616 9769 0,'-22'0'125,"22"22"-122,-23-22 4,1 0-4,0 0 4,22 22-6,-22-22 28,0 0-14,0 0-9,0 0 2,-1 0 2,1 0-4,22 22-4,-22-22 1,0 0 7,0 0 2,0 0 9,0 0 87,-1 0-94,23-22-13,0 0 4,-22 22 0,22-22-1,-22 22 6,22-22-9,0 0 40,0-1-35,0 1 9,0 0-5,0 0-1,0 0-2,0 0 2,0 0-2,22 22 3,-22-23-10,0 1 5,22 0 7,-22 0 0,0 0 12,0 0-1,23 22-1,-1 0-11,-22-23-1,22 23-6,0 0 7,-22-22 0,22 22-7,0 0 5,0 0 6,-22-22-2,23 22-13,-1-22 13,0 22-8,0 0 3,0 0 1,0 0-1,0 0-4,1 0 6,-1 0 1,0 0 10,0 0-7,-22 22 0,22-22-12,-22 22 32,0 0-27,0 1 1,0-1-3,0 0 18,0 0 4,0 0-10,0 0-10,-22-22-3,0 0 2,22 23-4,-22-23 11,22 22-12,0 0 14,-22-22-14,22 22 6,-23-22-3,23 22-2,-22-22 1,22 22 19</inkml:trace>
    </iact:actionData>
  </iact:action>
  <iact:action type="add" startTime="3995">
    <iact:property name="dataType"/>
    <iact:actionData xml:id="d1">
      <inkml:trace xmlns:inkml="http://www.w3.org/2003/InkML" xml:id="stk1" contextRef="#ctx0" brushRef="#br0">16081 9858 0,'22'0'83,"0"0"-81,-22-23-1,22 23 3,0 0 0,1 0-1,-1 0-1,0 0-1,0 0 2,0-22-2,0 22 2,1 0-1,-1 0-2,0 0 2,0 0 1,0 0-2,0 0 1,0 0 7,67 0-7,-67 0-1,0 0 0,0 0 1,1 0-1,21 0 2,22 0 4,-43 0-5,-1 0 0,0 0 1,0 0-1,0 0-2,0 0 7,0 0-5,1 0 154,-1 0-154,0 0 5,0 0-3,0 0 2,0 0-6,0 0 6,1 0-2,-1 0-2,0 0 1,0 0 0,0 0 2,0 0-3,1 0 0,-1 0 2,0 0-1,0 0-1,0 0 2,0 0-2,0 0 0,1 0 3,-1 0-4,0 0 1,0 0 3,0 0-3,0 0-1,0 0 1,1 0 1,-1 0 5,22 0-6,-22 0 2,0 0 1,1 0 1,-1 0-1,0 0 4,0 0 0,0 0-3,0 0-3,0 0 0,1 0 0,-1 0 1,0 0-2,0 0 3,0 0-3,0 0-1,0 0 1,1 0-1,-1 0 3,0 22-1,0-22 1,0 0-2,0 0-1,0 0 4,1 0 2</inkml:trace>
    </iact:actionData>
  </iact:action>
  <iact:action type="add" startTime="5721">
    <iact:property name="dataType"/>
    <iact:actionData xml:id="d2">
      <inkml:trace xmlns:inkml="http://www.w3.org/2003/InkML" xml:id="stk2" contextRef="#ctx0" brushRef="#br0">15616 10301 0,'-22'0'93,"-1"0"-86,1 0-4,0 0 4,0 0-3,0 0 3,0 0-2,0 0-3,22 22 3,-23-22 0,1 0 2,0 0 5,0 0-8,0 0 6,0 0-1,0 0-1,-1 0-5,1 0 5,0 22 0,0-22 0,0 0-4,0 0 7,-1 0 9,1 0 0,0 0 1,22-22-12,-22 22-2,22-22-5,-22 22 5,22-23-6,0 1 5,-22 22-4,0 0 6,22-44-7,-23 44 6,23-22-6,0 0 5,0-1 48,0 1-49,0 0 6,0 0 3,0 0 3,0 0-11,23 22 2,-1 0-4,-22-22 0,22 22 4,-22-23-4,22 23-1,0 0 7,-22-22-9,22 22 3,-22-22-3,22 22 4,-22-22 1,23 22-5,-1 0 6,0-22-4,0 22 5,-22-22-3,22 22-1,-22-22 0,22 22 2,1 0 2,-23-23 2,22 23 2,0 0 6,0 0-9,0 0-4,0 0 2,0 0-1,1 0 1,-1 0-6,0 0 8,0 0 2,0 0 5,-22 23 157,0-1-173,0 0 9,0 0-1,0 0-1,0 0-3,0 0 5,0 1-4,0-1 3,0 0-3,0 0 5,0 0-2,0 0 3,-22-22-8,22 22 8</inkml:trace>
    </iact:actionData>
  </iact:action>
  <iact:action type="add" startTime="7295">
    <iact:property name="dataType"/>
    <iact:actionData xml:id="d3">
      <inkml:trace xmlns:inkml="http://www.w3.org/2003/InkML" xml:id="stk3" contextRef="#ctx0" brushRef="#br0">16125 10456 0,'22'0'75,"0"0"-71,1 0-2,-1 0-1,0 0 2,0 0-1,0 0-1,0 0 1,1-23-1,-1 23 1,0 0 0,0 0 12,0 0-13,0 0 0,0 0 1,1 0-1,-1 0 2,22 0-2,-22 0 1,0 0-1,0 0 0,1 0 1,-1 0 0,0 0-1,0 0 1,0 0-1,0 0 0,1 0 2,-1 0 5,66 0-7,-66 0 0,1 0 3,-1 0-3,0 0 9,22 0-10,-22 0 1,0 0 4,1 0 0,-1 0 3,0 0 1,0 0 8,0 0-5,0 0-2,1 0-7,-1 0 6,0 0-2,0 0 1,0 0-3,0 0 1,0 0 1,1 0-2,-1 0-3,0 0 2,-22-22-1,22 22-1,0 0 3,0 0-3,0 0 2,1-22 0,-1 22-1,0 0 1,0 0-3,0 0 2,0 0 2,1 0-3,-1 0 0,0 0 2,0 0 5,0 0-6,0 0-1,0 0 1,1 0-1,-1 0 38,0 0-37,0 0 3</inkml:trace>
    </iact:actionData>
  </iact:action>
  <iact:action type="add" startTime="9887">
    <iact:property name="dataType"/>
    <iact:actionData xml:id="d4">
      <inkml:trace xmlns:inkml="http://www.w3.org/2003/InkML" xml:id="stk4" contextRef="#ctx0" brushRef="#br0">8683 6756 0,'-22'0'68,"0"0"-64,-1 0-1,1 23-1,0-23 1,22 22-2,-22-22 0,0 0 3,0 22-3,0-22 0,-1 0 2,1 0-1,0 22 0,0-22 1,0 0-2,0 0 1,0 22-1,-1-22 1,1 0-1,0 22 0,0-22 1,0 0-1,0 0 7,-133 22-7,110-22 1,1 0-1,22 0 0,-22 0 0,21 0 1,1 23-1,-44-23 6,-200 22-5,244-22 0,-89 0-1,89 0 0,-22 0 1,-45 0-1,23 0 7,-156 0-7,178 0 4,0 0-4,-1 0 0,-21 0 0,-45 0 6,-243 0-5,287 0-1,45 0 3,-44 0-2,-1 0-2,1 0 1,-1 0 6,-442-22-5,442 22-1,23-23 0,0 23 2,-1 0-1,-21 0-1,-244-44 6,266 44-6,-1 0 1,1 0-1,22 0 4,0 0-3,-89-22 3,-88 0-3,110 0-1,67 22 0,-45 0 0,45 0 1,-44-22-1,44 22 1,-23 0 5,-220-45-5,220 23-1,23 22-1,0 0 1,-22-22 0,22 22 1,-1 0-1,1 0 8,-199-22-9,199 0 3,-1 22-3,1-23 2,0 23-1,0 0 0,0 0 0,-111-22 8,111 22-8,0 0 0,-23 0 0,23 0 1,0-22 1,0 22-2,-111-22 7,111 22-7,0 0 1,0-22 0,-1 22-1,1 0 0,0 0 0,-89-44 7,89 44-7,0 0 1,0 0 1,0 0-1,0-23 0,-1 23 5,-21 0-7,22 0 1,22-22 0,-22 22 1,0 0 3,0 0-2,22-22 1,-23 22-2,23-22 2,-22 22 1,22-22 4,0 0-3,-22-1-1,22 1-2,0 0 0,0 0 2,0 0-2,0 0-3,0 0 6,0-1-5,0 1 2,0 0-2,0 0 10,0-67-9,0 67 0,22 0 1,-22 0 1,0 0 2,22-23-4,1 45-1,-23-22 0,0 0 0,0 0 0,22 22 2,-22-22 5,22-22-7,0 21 6,0 1-5,0 22-2,23-66 7,-23 66-6,0-22 1,22-1-1,-44 1 1,22 22-1,1-22 7,132-44-6,-133 66-1,0-22 1,0 22-2,22-23 2,23 23 0,44-44-1,-67 44 0,266-66 6,-222 21-5,23 23 0,-66 22-1,21 0 0,0 0 9,200-66-9,-221 66 0,21 0 0,23 0 0,-23 0 0,-22-22 0,1 22 0,21-23 1,-22 23 6,333-22-7,-333 22 1,1-22-1,-23 22-1,66 0 1,-43 0 1,-1 0 0,22 0-2,23-22 7,221 22-5,-221 0-1,-45 0 0,0 0 0,0 0 0,1 0 0,-1 0 0,0 0 8,1 0-9,353 0 1,-353 0 0,-1 0 1,45 0-1,-1 0 1,-66 0 7,244 0-7,-222 0-2,45 0 2,-45 0-1,45 0 0,-45 0 0,23 0 0,-45 0 8,89 0-7,-67 22-2,22-22 1,-21 0 1,-1 0-1,22 0-1,-21 22 1,-1-22 9,0 0-10,-22 0 3,111 22-1,-66 1-2,-1-23 1,-44 0 1,23 0-1,88 44 7,332 22-7,-377-21 1,-21-45-1,-23 22 0,0-22 1,1 22-1,43-22 7,156 89-6,-222-89-1,0 0 0,0 22 0,0 0 0,23-22 1,-23 22 7,44 0-8,-43 0 1,-23 0 1,22-22 0,-22 23 5,22-23-8,-22 22 1,22-22 0,-22 22 3,22 0-1,-22 0 0,22-22 1,-22 22-2,22 1 2,-22-1-2,23-22 0,-23 22 5,0 0-6,0 0 3,0 0-2,0 0 1,0 1 4,0-1-7,0 0 1,0 0 1,0 0 2,0 0 6,-23 45-10,1-45 2,22 0 2,-22 0-2,22 0-1,-44 23 6,22-23-5,22 0 0,-22-22 0,22 22 0,-23 0 1,1 23 3,22-23 12,-22-22-16,22 22-1,0 0 4,-22 0-2,22 0 1,0 1-2,-22-1-1,22 0 2,-22-22-2,22 22 1,0 0 5,-23 22-5,1-21-1,22-1 3,0 0-2,-22-22 6,0 44-7,22-22 0,-22-22 1,22 23 0,-22-1 1,22 0 0,-45-22 3,45 22-5,0 0 9,-22-22-9,22 22 0,-22-22 2,22 22-2,-22-22 1,0 23-1,0-23 4,22 22-4,-22 22 6,-1-44-6,23 22 3,-22-22-4,0 0 4,22 22 3,-22 0-6,0-22 0</inkml:trace>
    </iact:actionData>
  </iact:action>
  <iact:action type="add" startTime="11303">
    <iact:property name="dataType"/>
    <iact:actionData xml:id="d5">
      <inkml:trace xmlns:inkml="http://www.w3.org/2003/InkML" xml:id="stk5" contextRef="#ctx0" brushRef="#br0">9990 8927 0,'-22'0'9,"-1"0"8,1 0-9,0 0-3,0 0 0,0 0-4,22 22 1,-22-22 2,0 0-2,22 22 0,-23-22-1,1 0 0,22 23 0,-22-23 1,-66 22 6,65-22-6,1 0 0,0 22-1,0-22 10,-111 44-9,89-44 0,22 0-2,-1 0 1,-21 22 1,22-22-1,-44 23 7,-156-23-6,156 22-1,21-22 1,1 22-1,0-22 0,-1 0 0,1 0 1,-45 0 5,67 0-2,-44 0-3,-45 0 0,67 0-2,0 0 8,-399 0-7,354 0 0,23 0 0,-1 0 0,45 0 4,-22 0-4,-23 0 0,-354 0 5,377 0-5,-22 0 0,-1 0 0,1 0 0,21 0 0,23 0 0,-44 0 1,-45 0-1,0 0 6,-243 0-6,332 0 1,-23 0-1,1 0 0,0 0 0,0 0 0,-1 0 0,1 0 0,22 0 7,-288 0-7,243 0 0,23 0 0,0 0 1,-1 0-1,23 0 1,-44 0-1,21 0 6,-87 0-6,87 0 1,23 0-1,0 0 0,0 0 0,-22-22 0,21 22 1,-43 0 0,44 0 4,-133-22-5,110-1 1,1 23-1,22 0 1,0 0-1,0 0-1,0 0 2,-1-22 6,-154 0-7,155 22 0,0 0 0,0-22-1,0 22 3,-1 0-3,1 0 2,0 0-1,-22 0 6,22 0 10,0-22-15,22 0-1,-45 22 0,23 0 1,22-23-2,-22 23 1,0 0 0,0 0 8,-45 0-9,45 0 1,0 0 1,0-22-2,0 22 2,-1-22 0,1 22-1,0 0 0,22-22 6,-88 0-5,65 22-1,-21 0 0,44-22 0,-22 22 0,0 0 1,0 0 0,-1-22 5,1-1-7,0 23 2,0 0 2,0 0-2,0-22 5,22 0 26,0 0-29,0 0-1,0 0 4,0 0-2,0-1 0,0 1-5,0 0 6,0 0-4,0 0 1,0 0 2,0-1-4,0 1 3,22 0-1,-22 0 1,22 0-2,-22 0 0,0 0 0,22 22 0,-22-23-1,0 1 1,0 0 4,22 0-5,-22 0 48,0 0-45,22 22 0,-22-23-2,0 1 3,23 22-1,-23-22-3,22 0 1,-22 0 1,22 22 1,-22-22-2,22 0 2,-22-1-1,0 1-1,22 22 0,0-22 6,23-22-7,-45 22 0,0 0 4,22 22-4,0 0 7,0-45-6,0 23-1,0 22 2,1-22-3,-1 22 4,-22-22-2,44 0 3,-22-1-3,0 23 0,0-22 1,1 22 29,-1 0-31,22 0 4,-44-22-5,89 0 5,-45 22-3,-44-22-1,44 22-1,-22-22 2,1 22-1,-1 0 1,22 0-1,0-22 7,156-23-7,-156 45 0,0 0 0,-22-22 1,23 22-1,-23-22 1,0 22 0,22 0 5,67 0-6,-44-22 0,-23 22 1,-22 0 0,0 0 0,22 0-2,-21 0 2,87-22 4,-88 22-5,23 0 1,-23 0-1,0 0 0,0 0 1,23 0 0,-23 0-2,155 0 8,-155 0-7,0 0 0,22 0 0,-21 0 1,21 0-1,0 0 0,0 0 1,23 0 5,177 0-5,-178 0-1,-22 0 1,-22 0-1,45 0 0,-23 0 1,23 0 0,-45 0 4,221 22-4,-220-22-1,43 0 0,-44 0 1,23 0-2,-23 0 3,0 0-3,0 0 36,0 0-35,0 0 1,0 22-2,23-22 4,43 22-3,-21-22 0,-45 22 0,0-22 0,22 0 0,1 0-1,-23 0 2,0 22 6,22-22-8,156 23 1,-178-1 0,0-22 0,44 22 0,-21-22 1,21 0 0,-22 22-1,-21-22 7,132 44-7,-111-44 1,-22 22-1,22-22 1,-21 23-1,-1-23 1,22 0 5,45 44-5,-67-44 0,-22 22 0,22-22-1,0 0 0,-22 22 8,22-22-8,0 22 0,0-22 5,-22 23-5,23-23 6,-23 22-5,22-22 0,-22 22-1,0 0 6,22-22-5,-22 22 2,0 0 1,0 0-4,22-22 2,-22 23 4,22-1 4,-22 0-8,0 0 0,0 0-1,22 0 0,-22 0-1,0 1 2,0-1 0,22-22 2,-22 66-5,0-44 6,0 1-5,0-1 1,0 0 10,0 0-9,0 0 0,0 0-3,23 0 7,-23 1-6,0-1 2,22-22-3,-22 22 1,0 0 10,0 0-7,0 0 5,22-22 1,-22 23-4,0-1 17,0 0-8,0 0-11,0 0 2,0 0-4,0 0 2,-22-22-2,22 23 0,-22-23 2,22 22-2,0 0 5,-23 0-6,23 0 5,0 0 10,0 0-11,-22-22-4,22 23 12,-22-1-1,0-22-3,22 22-5,0 0 7</inkml:trace>
    </iact:actionData>
  </iact:action>
  <iact:action type="add" startTime="13307">
    <iact:property name="dataType"/>
    <iact:actionData xml:id="d6">
      <inkml:trace xmlns:inkml="http://www.w3.org/2003/InkML" xml:id="stk6" contextRef="#ctx0" brushRef="#br0">4408 11142 0,'22'0'67,"0"0"-61,1 0-3,-1 0 17,0 0-18,0 0 0,0-22-1,0 22 1,0 0 0,-22-22-2,23 22 1,-1 0 0,0 0 0,0 0 0,0 0 0,0 0 0,0 0 1,1 0-1,21-22 0,-22 22 1,0 0-1,23 0 0,-23 0 1,0-22-1,22 22 7,200 0-7,-222 0 0,22 0 1,-22 0-1,45 0 1,-45 0-1,44 0 7,222-22-6,-243 22-1,-1 0 0,22 0 0,-21 0 0,-1 0 1,22 0 0,1 0 5,199 0-5,-200 0-1,-44 0 1,0 0 0,23 0-1,-1 0 0,0 0 7,244 0-7,-243 0 0,-23 0-1,22 0 1,-22 0 1,22 0-1,-21 0 0,65 0 0,-66 0 7,222 0-6,-200 0-1,1 0 0,-23-23 0,0 23-1,0 0 1,22 0 0,-21 0 1,-1 0 6,22 0 17,-22 0-25,0 0 1,0 0 1,1 0-1,-1 0 0,0 0 0,22 0 0,23 0 1,-45 0 0,0 0-1,0 0 0,0 0 0,0 0 0,1 0 0,-1 0 1,0 0 5,155 0-6,-155 0 1,22 0-1,-21 0 5,21 0-5,-22 0 0,89 0 4,-89 0-4,0 0 0,0 0 0,0 0 0,1 0 1,21 0-1,-22 0 0,0 0-1,0 0 8,67 0-6,-67 0-1,0 0 0,0 0 0,23 0 0,-23 0 0,0 0 0,0 0 0,45 0 7,154 23-7,-155-23 1,-43 0-1,-1 0 0,22 0 0,-22 0 0,23 0 1,-23 0 6,0 0-8,177 22 1,-177-22 0,0 0 0,45 22 0,-45-22 2,22 0-2,1 0 0,88 0 7,-111 0-7,0 0 0,0 0 0,0 0 1,22 0-1,-21 0 1,-1 0 0,22 0 4,67 22-4,-89-22-1,0 0 1,22 0 0,-21 0-1,-1 0 1,44 0 5,-44 0-6,0 0 1,1 0 1,-1 0 7</inkml:trace>
    </iact:actionData>
  </iact:action>
  <iact:action type="add" startTime="14215">
    <iact:property name="dataType"/>
    <iact:actionData xml:id="d7">
      <inkml:trace xmlns:inkml="http://www.w3.org/2003/InkML" xml:id="stk7" contextRef="#ctx0" brushRef="#br0">2082 13047 0,'23'0'143,"-1"0"-138,0 0-3,0 0 0,0 22 0,0-22 0,0 0-1,1 0 0,-1 0 2,0 0-2,0 0 0,0 0 1,22 0 0,-21 0-1,-1 0 1,22 23-1,-22-23 1,23 0 0,-1 0 0,-22 0-1,22 0 1,-22 0-1,23 0 7,176 44-6,-199-44-1,23 0 1,-1 0 0,22 0 0,-43 22 5,220-22-5,-176 0-1,-23 0 1,-22 0-1,0 0 1,45 0-1,-45 22 7,221 0-7,-198-22 1,-1 0-1,-22 0 0,45 0 1,-23 0-1,0 0 8,200 0-8,-200 22 0,1-22 0,-23 0 1,0 0-1,44 0 1,1 23 0,-23-23 4,-22 0-5,133 0 0,-88 0 0,-45 0 1,0 0-1,0 0 0,0 0 0,0 0 0,23 0 7,110 0-7,-133 0 0,0 0 1,0 0-1,23 22 0,-23-22 1,22 0 0,-22 0 4,89 0-4,-89 0-1,0 0 0,0 0 1,0 0-1,1 0 0,-1 22 1,22-22 5,89 0-5,-111 0 0,22 0-1,-21 0 0,21 0 2,-22 0-2,0 22 6,111 0-6,-111-22 0,0 0 1,23 0-1,-23 0 2,0 0-2,0 0 6,89 22-5,-67-22-1,-22 0 1,0 0 2,1 0-3,-1 0 0,22 23 5,-22-23-4,0 0 2,0 0 3,1 0 58,-1 0-43,0 0-21,0 0 1,0 0 1,0 0-3,1 0 2,-1 0 1,22 0-1,-22 0-1,0 0 0,0 0 2,1 0-2,-1 0 2,0 0 1,0 0-4,22 0 8,-22 0-6,1 0 5,-1 0-4,0 0 8,0 0 1,0 0-5,0 0-5,1 0 1,-1 0 0,0 0 0,0 0-1,0 0 2,0 0-3,45 0 6,-45 0 9,22 0-14,-22 0-1,23 0 0,-23 0 2,0 0-1,0 0 6,133 0-7,-133 0 1,0 0-2,1 0 1,-1 0 0,0 0 0,44 0 2,89 0 5,-132 0-7,-1 0 0,0 0 1,0 0-1,0 0 1,0 0-1,23 0 7,65 0-7,-88 0 1,1 0-1,-1 0 0,0 0 1,0 0 0,22 0 6,-22 0-7,1 0 291,-1 0-289,0 0-2,0 0 0,0 0 1,23 0 0,-1 0 0,-22 0 0,0 0 1,45 0-3,-45 0 2,22 0-1,-22 0 1,45 0 0,-23 0 0,22 0 0,-43 0-1,21 0 0,-22 0 1,22 0 0,1 0 5,176 0-5,-177 0-1,-21 0 1,21 0 0,0 0 0,-22 0 6,111 0-6,-111 0-1,0 0 1,1 0 0,-1 0 0,0 0 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1T15:22:20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55">
    <iact:property name="dataType"/>
    <iact:actionData xml:id="d0">
      <inkml:trace xmlns:inkml="http://www.w3.org/2003/InkML" xml:id="stk0" contextRef="#ctx0" brushRef="#br0">8971 9614 0,'22'0'204,"0"0"-198,0 0-3,0 0 2,1 0 0,-1 0 0,0 0-4,0 0 1,0 0 3,0 0-1,1 0-2,-1 0 5,0 0-6,0 0 2,0 0-1,0 0 0,0 0 1,45 22 5,-45-22-7,0 0 1,0 0 0,0 0 0,45 0 6,-45 0-6,0 0 2,0 0 6,23 0-9,-23 0 2,0 22 2,0-22 1,0 0-5,0 0 5,1 0 0,-1 0 0,0 0-5,0 0 4,0 0-1,0 0 2,0 0-3,1 0-2,-1 0 4,0 0 0,0 0 1,0 0-2,0 0 5,1 0 1,-1 0 5,0 0-7,0 0 1,0 0-2,0 0-3,0 0-1,1 0 1,-1 0-2,0 0 0,0 0 1,0 0-1,0 0-1,0 0 2,1 0-1,-1 0 7,44 22-9,-44-22 1,1 0 1,-1 0 1,0 0-2,0 0 8,22 0-8,-22 0 1,1 0 1,-1 0 1,-22 22 3,22-22-3,0 0 148,0 0-150,0 0 2,0 0 0,1 0-1,-1 0-1,0 0 2,0 0 0,0 0 0,0 0-1,0 0 1,1 0 1,-1 0 0,0 0-1,0 0 1,0 0 2,0 0 3,1 0-2,-1 0 7,0 0 0,0 0 2,0 0-11,0 0 9,0 0-5,1 0 2,-1 0-8,0 0 11,0 0 308,0 0-318,0 0 1,0 0-1,1 0 7,-1 0 480,0 0-483,0 0-5,0 0 3,0 0 0,1 0 2,-1 0-8,0 0 6,0 0-1,0 0 1,0 0-4,0 0 4,1 0-1,-1 0 3,0 0-5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microsoft.com/office/2011/relationships/inkAction" Target="../ink/inkAction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microsoft.com/office/2011/relationships/inkAction" Target="../ink/inkAction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5" Type="http://schemas.microsoft.com/office/2011/relationships/inkAction" Target="../ink/inkAction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microsoft.com/office/2011/relationships/inkAction" Target="../ink/inkAction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5" Type="http://schemas.microsoft.com/office/2011/relationships/inkAction" Target="../ink/inkAction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microsoft.com/office/2011/relationships/inkAction" Target="../ink/inkAction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microsoft.com/office/2011/relationships/inkAction" Target="../ink/inkAction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microsoft.com/office/2011/relationships/inkAction" Target="../ink/inkAction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microsoft.com/office/2011/relationships/inkAction" Target="../ink/inkAction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4345" y="2123311"/>
            <a:ext cx="6462984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4.4 </a:t>
            </a:r>
            <a:r>
              <a:rPr lang="ko-KR" altLang="en-US" sz="4400" b="1" dirty="0">
                <a:solidFill>
                  <a:prstClr val="white"/>
                </a:solidFill>
              </a:rPr>
              <a:t>과대적합과 과소적합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440AB38-81EA-4275-872F-5254BF8F4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4"/>
    </mc:Choice>
    <mc:Fallback>
      <p:transition spd="slow" advTm="10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E2C16-00F8-4263-B68B-84FA6518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980" y="1298301"/>
            <a:ext cx="5286375" cy="1685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A082AB-571E-44F6-8469-7B80B4F25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929" y="3429000"/>
            <a:ext cx="8372475" cy="243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5A0064C-FF2B-4F76-81C8-FDAC9AD6AC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94760" y="3716280"/>
              <a:ext cx="1020960" cy="8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5A0064C-FF2B-4F76-81C8-FDAC9AD6A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5400" y="3706920"/>
                <a:ext cx="103968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FCAB5FD-EF79-470C-A6DF-C1F98198A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644">
        <p14:prism dir="r" isContent="1" isInverted="1"/>
      </p:transition>
    </mc:Choice>
    <mc:Fallback>
      <p:transition spd="slow" advTm="10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ABADE-AF72-4E22-BB88-FBCB5D88E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59" y="1044425"/>
            <a:ext cx="5048250" cy="4895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3FBF5-B39D-47EE-851A-F623D62A6120}"/>
              </a:ext>
            </a:extLst>
          </p:cNvPr>
          <p:cNvSpPr/>
          <p:nvPr/>
        </p:nvSpPr>
        <p:spPr>
          <a:xfrm>
            <a:off x="751566" y="1724890"/>
            <a:ext cx="3308370" cy="296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"/>
              </a:rPr>
              <a:t>작은 네트워크가 기본 네트워크보다 더 늦게 과대적합 되게 시작함</a:t>
            </a:r>
            <a:r>
              <a:rPr lang="en-US" altLang="ko-KR" sz="3200" dirty="0">
                <a:solidFill>
                  <a:schemeClr val="bg1"/>
                </a:solidFill>
                <a:latin typeface="Spoqa Han Sans"/>
              </a:rPr>
              <a:t>. </a:t>
            </a:r>
            <a:endParaRPr lang="en-US" altLang="ko-KR" sz="32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2D0CAF2-25FD-4143-B698-FF49CFF4ED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9520" y="1834200"/>
              <a:ext cx="5773680" cy="29829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2D0CAF2-25FD-4143-B698-FF49CFF4ED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160" y="1824840"/>
                <a:ext cx="5792400" cy="3001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8DF04F2-666A-4CB2-8887-98E1398E1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8516">
        <p14:prism dir="r" isContent="1" isInverted="1"/>
      </p:transition>
    </mc:Choice>
    <mc:Fallback>
      <p:transition spd="slow" advTm="18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ABADE-AF72-4E22-BB88-FBCB5D88E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59" y="1044425"/>
            <a:ext cx="5048250" cy="48958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3FBF5-B39D-47EE-851A-F623D62A6120}"/>
              </a:ext>
            </a:extLst>
          </p:cNvPr>
          <p:cNvSpPr/>
          <p:nvPr/>
        </p:nvSpPr>
        <p:spPr>
          <a:xfrm>
            <a:off x="751566" y="1724890"/>
            <a:ext cx="3308370" cy="296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"/>
              </a:rPr>
              <a:t>작은 네트워크가 기본 네트워크보다 더 늦게 과대적합 되게 시작함</a:t>
            </a:r>
            <a:r>
              <a:rPr lang="en-US" altLang="ko-KR" sz="3200" dirty="0">
                <a:solidFill>
                  <a:schemeClr val="bg1"/>
                </a:solidFill>
                <a:latin typeface="Spoqa Han Sans"/>
              </a:rPr>
              <a:t>. </a:t>
            </a:r>
            <a:endParaRPr lang="en-US" altLang="ko-KR" sz="32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BBDCB43E-7524-4B8B-9FCC-FEBA5AF43B32}"/>
              </a:ext>
            </a:extLst>
          </p:cNvPr>
          <p:cNvSpPr/>
          <p:nvPr/>
        </p:nvSpPr>
        <p:spPr>
          <a:xfrm>
            <a:off x="6124108" y="5413248"/>
            <a:ext cx="292608" cy="40032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33E44E18-3865-4609-89B8-CA7A82C324A5}"/>
              </a:ext>
            </a:extLst>
          </p:cNvPr>
          <p:cNvSpPr/>
          <p:nvPr/>
        </p:nvSpPr>
        <p:spPr>
          <a:xfrm>
            <a:off x="5852160" y="4791456"/>
            <a:ext cx="243840" cy="3169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00EFF0A-5665-4142-AB60-ABBE943A5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9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344">
        <p14:prism dir="r" isContent="1" isInverted="1"/>
      </p:transition>
    </mc:Choice>
    <mc:Fallback>
      <p:transition spd="slow" advTm="9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B7EB7F-8083-4181-8813-C4A40CFA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1516380"/>
            <a:ext cx="8620125" cy="419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66FDD3D-0AE4-417C-B8C8-850FE384D5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9560" y="3461040"/>
              <a:ext cx="1013040" cy="320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66FDD3D-0AE4-417C-B8C8-850FE384D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0200" y="3451680"/>
                <a:ext cx="1031760" cy="50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62A0338-FCA6-474A-9639-466F6A4C2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367">
        <p14:prism dir="r" isContent="1" isInverted="1"/>
      </p:transition>
    </mc:Choice>
    <mc:Fallback>
      <p:transition spd="slow" advTm="9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B6B3F-C6F7-4AA0-87D2-C6EA02D3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76" y="1609344"/>
            <a:ext cx="5305044" cy="38039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D421BF-1D10-4A2F-9E49-FA12F5990EC4}"/>
              </a:ext>
            </a:extLst>
          </p:cNvPr>
          <p:cNvSpPr/>
          <p:nvPr/>
        </p:nvSpPr>
        <p:spPr>
          <a:xfrm>
            <a:off x="751566" y="1724890"/>
            <a:ext cx="3308370" cy="296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"/>
              </a:rPr>
              <a:t>큰 네트워크가 </a:t>
            </a:r>
            <a:endParaRPr lang="en-US" altLang="ko-KR" sz="3200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"/>
              </a:rPr>
              <a:t>기본 네트워크보다 더 빠르게 과대적합 되게 시작함</a:t>
            </a:r>
            <a:r>
              <a:rPr lang="en-US" altLang="ko-KR" sz="3200" dirty="0">
                <a:solidFill>
                  <a:schemeClr val="bg1"/>
                </a:solidFill>
                <a:latin typeface="Spoqa Han Sans"/>
              </a:rPr>
              <a:t>. </a:t>
            </a:r>
            <a:endParaRPr lang="en-US" altLang="ko-KR" sz="32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1F1D205-4317-4A9D-A1A0-22F4BB251F30}"/>
              </a:ext>
            </a:extLst>
          </p:cNvPr>
          <p:cNvSpPr/>
          <p:nvPr/>
        </p:nvSpPr>
        <p:spPr>
          <a:xfrm>
            <a:off x="6096000" y="4213792"/>
            <a:ext cx="512064" cy="370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2C9F9D37-4DDB-44A0-B9E8-3C4E8BB4BD32}"/>
              </a:ext>
            </a:extLst>
          </p:cNvPr>
          <p:cNvSpPr/>
          <p:nvPr/>
        </p:nvSpPr>
        <p:spPr>
          <a:xfrm>
            <a:off x="6514252" y="5012919"/>
            <a:ext cx="483956" cy="40032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A167E13-B587-4402-8E27-9EDD124773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9440" y="2137320"/>
              <a:ext cx="9505080" cy="2735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A167E13-B587-4402-8E27-9EDD124773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80" y="2127960"/>
                <a:ext cx="9523800" cy="2754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21ABE4-F4AE-4F4D-BCB2-0D05A3B8D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7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350">
        <p14:prism dir="r" isContent="1" isInverted="1"/>
      </p:transition>
    </mc:Choice>
    <mc:Fallback>
      <p:transition spd="slow" advTm="20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421BF-1D10-4A2F-9E49-FA12F5990EC4}"/>
              </a:ext>
            </a:extLst>
          </p:cNvPr>
          <p:cNvSpPr/>
          <p:nvPr/>
        </p:nvSpPr>
        <p:spPr>
          <a:xfrm>
            <a:off x="751566" y="1724890"/>
            <a:ext cx="3308370" cy="406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chemeClr val="bg1"/>
                </a:solidFill>
                <a:effectLst/>
                <a:latin typeface="Spoqa Han Sans"/>
              </a:rPr>
              <a:t>가중치 규제 추가 </a:t>
            </a:r>
            <a:endParaRPr lang="en-US" altLang="ko-KR" sz="2500" i="0" dirty="0">
              <a:solidFill>
                <a:schemeClr val="bg1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네트워크에 복잡도를 두어 작은 값을 가지도록 강제하는 것 </a:t>
            </a:r>
            <a:endParaRPr lang="en-US" altLang="ko-KR" sz="2500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en-US" altLang="ko-KR" sz="2500" i="0" dirty="0">
                <a:solidFill>
                  <a:schemeClr val="bg1"/>
                </a:solidFill>
                <a:effectLst/>
                <a:latin typeface="Spoqa Han Sans"/>
              </a:rPr>
              <a:t>L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2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규제 </a:t>
            </a:r>
            <a:endParaRPr lang="en-US" altLang="ko-KR" sz="2500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chemeClr val="bg1"/>
                </a:solidFill>
                <a:effectLst/>
                <a:latin typeface="Spoqa Han Sans"/>
              </a:rPr>
              <a:t>가중치의 제곱에 비례하는 비용이 추가</a:t>
            </a:r>
            <a:endParaRPr lang="en-US" altLang="ko-KR" sz="25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A0539D-6F3F-4474-A2DA-7436D1F75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86" y="971550"/>
            <a:ext cx="7280095" cy="4914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4100B91-43A0-4B6C-B175-9E114D049C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600" y="1220040"/>
              <a:ext cx="3843720" cy="45856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4100B91-43A0-4B6C-B175-9E114D049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240" y="1210680"/>
                <a:ext cx="3862440" cy="460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94063A9-F1B7-4298-89E2-A8928B076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8787">
        <p14:prism dir="r" isContent="1" isInverted="1"/>
      </p:transition>
    </mc:Choice>
    <mc:Fallback>
      <p:transition spd="slow" advTm="38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8F9F74-DB88-47B0-9004-94D47E14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76" y="1320650"/>
            <a:ext cx="5974080" cy="4343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3C732A-27B2-4834-94AC-BBA861ADA3FF}"/>
              </a:ext>
            </a:extLst>
          </p:cNvPr>
          <p:cNvSpPr/>
          <p:nvPr/>
        </p:nvSpPr>
        <p:spPr>
          <a:xfrm>
            <a:off x="751566" y="1724890"/>
            <a:ext cx="3308370" cy="291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chemeClr val="bg1"/>
                </a:solidFill>
                <a:effectLst/>
                <a:latin typeface="Spoqa Han Sans"/>
              </a:rPr>
              <a:t>동일한 파라미터 수를 가지더라도 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L2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규제를 사용한 모델은 과대적합을 더 잘 견디고 있다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.</a:t>
            </a:r>
            <a:endParaRPr lang="en-US" altLang="ko-KR" sz="25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D3474CD-8785-4369-B66E-5F718B82E1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9400" y="2009520"/>
              <a:ext cx="9305640" cy="32698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D3474CD-8785-4369-B66E-5F718B82E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40" y="2000160"/>
                <a:ext cx="9324360" cy="3288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2AB8830-6C48-45D8-8895-77E861398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7130">
        <p14:prism dir="r" isContent="1" isInverted="1"/>
      </p:transition>
    </mc:Choice>
    <mc:Fallback>
      <p:transition spd="slow" advTm="27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3C732A-27B2-4834-94AC-BBA861ADA3FF}"/>
              </a:ext>
            </a:extLst>
          </p:cNvPr>
          <p:cNvSpPr/>
          <p:nvPr/>
        </p:nvSpPr>
        <p:spPr>
          <a:xfrm>
            <a:off x="751566" y="1724890"/>
            <a:ext cx="3308370" cy="406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chemeClr val="bg1"/>
                </a:solidFill>
                <a:effectLst/>
                <a:latin typeface="Spoqa Han Sans"/>
              </a:rPr>
              <a:t>드롭 아웃 추가</a:t>
            </a:r>
            <a:endParaRPr lang="en-US" altLang="ko-KR" sz="2500" i="0" dirty="0">
              <a:solidFill>
                <a:schemeClr val="bg1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chemeClr val="bg1"/>
                </a:solidFill>
                <a:effectLst/>
                <a:latin typeface="Spoqa Han Sans"/>
              </a:rPr>
              <a:t>무작위로 일부 특성을 제외시킨다</a:t>
            </a:r>
            <a:r>
              <a:rPr lang="en-US" altLang="ko-KR" sz="2500" i="0" dirty="0">
                <a:solidFill>
                  <a:schemeClr val="bg1"/>
                </a:solidFill>
                <a:effectLst/>
                <a:latin typeface="Spoqa Han San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chemeClr val="bg1"/>
                </a:solidFill>
                <a:latin typeface="Spoqa Han Sans"/>
              </a:rPr>
              <a:t>드롭아웃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 한 모델이 상대적으로 과대적합을 잘 버틴다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. </a:t>
            </a:r>
            <a:endParaRPr lang="en-US" altLang="ko-KR" sz="25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A2FA22-45AC-44D4-A152-C730D5BCF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88" y="1223962"/>
            <a:ext cx="6353175" cy="4410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1A939FD-5F9B-4A5B-9C4A-FA9F289BF0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8440" y="1611000"/>
              <a:ext cx="7288560" cy="4306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1A939FD-5F9B-4A5B-9C4A-FA9F289BF0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080" y="1601640"/>
                <a:ext cx="7307280" cy="432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74EA219-BFFE-44C3-8368-BF4E8AC56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5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9089">
        <p14:prism dir="r" isContent="1" isInverted="1"/>
      </p:transition>
    </mc:Choice>
    <mc:Fallback>
      <p:transition spd="slow" advTm="39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4345" y="1964815"/>
            <a:ext cx="6462984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4.5 </a:t>
            </a:r>
            <a:r>
              <a:rPr lang="ko-KR" altLang="en-US" sz="4400" b="1" dirty="0">
                <a:solidFill>
                  <a:prstClr val="white"/>
                </a:solidFill>
              </a:rPr>
              <a:t>보편적인 </a:t>
            </a:r>
            <a:r>
              <a:rPr lang="ko-KR" altLang="en-US" sz="44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en-US" altLang="ko-KR" sz="4400" b="1" dirty="0">
                <a:solidFill>
                  <a:prstClr val="white"/>
                </a:solidFill>
              </a:rPr>
              <a:t>	</a:t>
            </a:r>
            <a:r>
              <a:rPr lang="ko-KR" altLang="en-US" sz="4400" b="1" dirty="0">
                <a:solidFill>
                  <a:prstClr val="white"/>
                </a:solidFill>
              </a:rPr>
              <a:t>작업 흐름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C068551-24C5-468C-9AAD-FB0900B5C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6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0"/>
    </mc:Choice>
    <mc:Fallback>
      <p:transition spd="slow" advTm="1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5390" y="171175"/>
            <a:ext cx="64629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prstClr val="white"/>
                </a:solidFill>
              </a:rPr>
              <a:t>보편적인 </a:t>
            </a:r>
            <a:r>
              <a:rPr lang="ko-KR" altLang="en-US" sz="30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3000" b="1" dirty="0">
                <a:solidFill>
                  <a:prstClr val="white"/>
                </a:solidFill>
              </a:rPr>
              <a:t> 작업 흐름</a:t>
            </a:r>
            <a:endParaRPr lang="en-US" altLang="ko-KR" sz="300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7090984-3D2F-4EDA-B0C1-ECA40B61BB35}"/>
              </a:ext>
            </a:extLst>
          </p:cNvPr>
          <p:cNvSpPr/>
          <p:nvPr/>
        </p:nvSpPr>
        <p:spPr>
          <a:xfrm>
            <a:off x="1034792" y="1988224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44A8E5-5827-41A3-BCE3-235EEE90C18A}"/>
              </a:ext>
            </a:extLst>
          </p:cNvPr>
          <p:cNvSpPr/>
          <p:nvPr/>
        </p:nvSpPr>
        <p:spPr>
          <a:xfrm>
            <a:off x="768092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2051B-FEA8-4BDC-88DE-83CF2BDDF8DF}"/>
              </a:ext>
            </a:extLst>
          </p:cNvPr>
          <p:cNvSpPr txBox="1"/>
          <p:nvPr/>
        </p:nvSpPr>
        <p:spPr>
          <a:xfrm>
            <a:off x="949290" y="2811465"/>
            <a:ext cx="2475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성공 지표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92BDE9-0C14-4C9D-AAB9-AE845E4133B1}"/>
              </a:ext>
            </a:extLst>
          </p:cNvPr>
          <p:cNvCxnSpPr/>
          <p:nvPr/>
        </p:nvCxnSpPr>
        <p:spPr>
          <a:xfrm>
            <a:off x="3606227" y="2937707"/>
            <a:ext cx="564122" cy="6553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F4FB026B-3002-4B34-A5C7-2C3E3C0F0C6B}"/>
              </a:ext>
            </a:extLst>
          </p:cNvPr>
          <p:cNvSpPr/>
          <p:nvPr/>
        </p:nvSpPr>
        <p:spPr>
          <a:xfrm>
            <a:off x="4453525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7F49A-E90D-4661-8E62-E3C89BB3D85A}"/>
              </a:ext>
            </a:extLst>
          </p:cNvPr>
          <p:cNvSpPr/>
          <p:nvPr/>
        </p:nvSpPr>
        <p:spPr>
          <a:xfrm>
            <a:off x="4710874" y="1988221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30248-E23F-4A2D-99D3-A8ED39ED053E}"/>
              </a:ext>
            </a:extLst>
          </p:cNvPr>
          <p:cNvSpPr txBox="1"/>
          <p:nvPr/>
        </p:nvSpPr>
        <p:spPr>
          <a:xfrm>
            <a:off x="4603124" y="2811465"/>
            <a:ext cx="2339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평가 방법 선택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DD8AA-3D6F-46F6-B819-E6AC97682233}"/>
              </a:ext>
            </a:extLst>
          </p:cNvPr>
          <p:cNvCxnSpPr>
            <a:cxnSpLocks/>
          </p:cNvCxnSpPr>
          <p:nvPr/>
        </p:nvCxnSpPr>
        <p:spPr>
          <a:xfrm flipV="1">
            <a:off x="7218212" y="2159112"/>
            <a:ext cx="566888" cy="266902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7CE39-4131-4F6B-885F-7AF231540357}"/>
              </a:ext>
            </a:extLst>
          </p:cNvPr>
          <p:cNvCxnSpPr>
            <a:cxnSpLocks/>
          </p:cNvCxnSpPr>
          <p:nvPr/>
        </p:nvCxnSpPr>
        <p:spPr>
          <a:xfrm>
            <a:off x="7237450" y="3245856"/>
            <a:ext cx="618146" cy="58993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BD04A8-F464-417C-94BA-409FF48C7C17}"/>
              </a:ext>
            </a:extLst>
          </p:cNvPr>
          <p:cNvCxnSpPr>
            <a:cxnSpLocks/>
          </p:cNvCxnSpPr>
          <p:nvPr/>
        </p:nvCxnSpPr>
        <p:spPr>
          <a:xfrm>
            <a:off x="7033069" y="4035912"/>
            <a:ext cx="400956" cy="396075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FA49083-FB1E-4578-91D4-463EF6F6CD00}"/>
              </a:ext>
            </a:extLst>
          </p:cNvPr>
          <p:cNvSpPr/>
          <p:nvPr/>
        </p:nvSpPr>
        <p:spPr>
          <a:xfrm>
            <a:off x="7892850" y="967528"/>
            <a:ext cx="1898850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홀드아웃 검증 세트 분리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99465C-FCD8-43D9-9B1D-849101E9C8C8}"/>
              </a:ext>
            </a:extLst>
          </p:cNvPr>
          <p:cNvSpPr/>
          <p:nvPr/>
        </p:nvSpPr>
        <p:spPr>
          <a:xfrm>
            <a:off x="7978681" y="2746242"/>
            <a:ext cx="1588738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K-</a:t>
            </a:r>
            <a:r>
              <a:rPr lang="ko-KR" altLang="en-US" sz="1400" b="1" dirty="0">
                <a:solidFill>
                  <a:prstClr val="white"/>
                </a:solidFill>
              </a:rPr>
              <a:t>겹 교차 검증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9C2069-415E-4A52-8F19-377EFAF57C9C}"/>
              </a:ext>
            </a:extLst>
          </p:cNvPr>
          <p:cNvSpPr/>
          <p:nvPr/>
        </p:nvSpPr>
        <p:spPr>
          <a:xfrm>
            <a:off x="7223008" y="4398913"/>
            <a:ext cx="1670250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반복 </a:t>
            </a:r>
            <a:r>
              <a:rPr lang="en-US" altLang="ko-KR" sz="1400" b="1" dirty="0">
                <a:solidFill>
                  <a:prstClr val="white"/>
                </a:solidFill>
              </a:rPr>
              <a:t>K-</a:t>
            </a:r>
            <a:r>
              <a:rPr lang="ko-KR" altLang="en-US" sz="1400" b="1" dirty="0">
                <a:solidFill>
                  <a:prstClr val="white"/>
                </a:solidFill>
              </a:rPr>
              <a:t>겹 교차 검증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3C0026C-9C4D-4CC2-94CF-52D48B5F49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2160" y="1052640"/>
              <a:ext cx="8333280" cy="4497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3C0026C-9C4D-4CC2-94CF-52D48B5F49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800" y="1043280"/>
                <a:ext cx="8352000" cy="4516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F141642-E88C-4355-A50A-A56B545E0C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70923">
        <p14:prism dir="r" isContent="1" isInverted="1"/>
      </p:transition>
    </mc:Choice>
    <mc:Fallback>
      <p:transition spd="slow" advTm="709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4354282" y="1066145"/>
            <a:ext cx="6462984" cy="5513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1.</a:t>
            </a:r>
            <a:r>
              <a:rPr lang="ko-KR" altLang="en-US" sz="4000" b="1" dirty="0">
                <a:solidFill>
                  <a:prstClr val="white"/>
                </a:solidFill>
              </a:rPr>
              <a:t>과대적합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2.</a:t>
            </a:r>
            <a:r>
              <a:rPr lang="ko-KR" altLang="en-US" sz="4000" b="1" dirty="0">
                <a:solidFill>
                  <a:prstClr val="white"/>
                </a:solidFill>
              </a:rPr>
              <a:t>최적화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3.</a:t>
            </a:r>
            <a:r>
              <a:rPr lang="ko-KR" altLang="en-US" sz="4000" b="1" dirty="0">
                <a:solidFill>
                  <a:prstClr val="white"/>
                </a:solidFill>
              </a:rPr>
              <a:t>일반화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4.</a:t>
            </a:r>
            <a:r>
              <a:rPr lang="ko-KR" altLang="en-US" sz="4000" b="1" dirty="0">
                <a:solidFill>
                  <a:prstClr val="white"/>
                </a:solidFill>
              </a:rPr>
              <a:t>과소적합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prstClr val="white"/>
                </a:solidFill>
              </a:rPr>
              <a:t>5.</a:t>
            </a:r>
            <a:r>
              <a:rPr lang="ko-KR" altLang="en-US" sz="4000" b="1" dirty="0">
                <a:solidFill>
                  <a:prstClr val="white"/>
                </a:solidFill>
              </a:rPr>
              <a:t>규제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8E8BAF-38B5-4FCF-A85D-95D758A68E20}"/>
              </a:ext>
            </a:extLst>
          </p:cNvPr>
          <p:cNvSpPr/>
          <p:nvPr/>
        </p:nvSpPr>
        <p:spPr>
          <a:xfrm>
            <a:off x="690790" y="392262"/>
            <a:ext cx="491359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4.4 </a:t>
            </a:r>
            <a:r>
              <a:rPr lang="ko-KR" altLang="en-US" sz="2000" b="1" dirty="0">
                <a:solidFill>
                  <a:prstClr val="white"/>
                </a:solidFill>
              </a:rPr>
              <a:t>과대적합과 과소적합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6C2132-E9A3-4204-9E0E-4EF4A655F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1952">
        <p14:prism dir="r" isContent="1" isInverted="1"/>
      </p:transition>
    </mc:Choice>
    <mc:Fallback>
      <p:transition spd="slow" advTm="21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5390" y="171175"/>
            <a:ext cx="64629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prstClr val="white"/>
                </a:solidFill>
              </a:rPr>
              <a:t>보편적인 </a:t>
            </a:r>
            <a:r>
              <a:rPr lang="ko-KR" altLang="en-US" sz="30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3000" b="1" dirty="0">
                <a:solidFill>
                  <a:prstClr val="white"/>
                </a:solidFill>
              </a:rPr>
              <a:t> 작업 흐름</a:t>
            </a:r>
            <a:endParaRPr lang="en-US" altLang="ko-KR" sz="3000" dirty="0">
              <a:solidFill>
                <a:prstClr val="white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7090984-3D2F-4EDA-B0C1-ECA40B61BB35}"/>
              </a:ext>
            </a:extLst>
          </p:cNvPr>
          <p:cNvSpPr/>
          <p:nvPr/>
        </p:nvSpPr>
        <p:spPr>
          <a:xfrm>
            <a:off x="1034792" y="1988224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44A8E5-5827-41A3-BCE3-235EEE90C18A}"/>
              </a:ext>
            </a:extLst>
          </p:cNvPr>
          <p:cNvSpPr/>
          <p:nvPr/>
        </p:nvSpPr>
        <p:spPr>
          <a:xfrm>
            <a:off x="768092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2051B-FEA8-4BDC-88DE-83CF2BDDF8DF}"/>
              </a:ext>
            </a:extLst>
          </p:cNvPr>
          <p:cNvSpPr txBox="1"/>
          <p:nvPr/>
        </p:nvSpPr>
        <p:spPr>
          <a:xfrm>
            <a:off x="1130488" y="2827795"/>
            <a:ext cx="2475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데이터 준비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92BDE9-0C14-4C9D-AAB9-AE845E4133B1}"/>
              </a:ext>
            </a:extLst>
          </p:cNvPr>
          <p:cNvCxnSpPr/>
          <p:nvPr/>
        </p:nvCxnSpPr>
        <p:spPr>
          <a:xfrm>
            <a:off x="3606227" y="2937707"/>
            <a:ext cx="564122" cy="6553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F4FB026B-3002-4B34-A5C7-2C3E3C0F0C6B}"/>
              </a:ext>
            </a:extLst>
          </p:cNvPr>
          <p:cNvSpPr/>
          <p:nvPr/>
        </p:nvSpPr>
        <p:spPr>
          <a:xfrm>
            <a:off x="4453525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7F49A-E90D-4661-8E62-E3C89BB3D85A}"/>
              </a:ext>
            </a:extLst>
          </p:cNvPr>
          <p:cNvSpPr/>
          <p:nvPr/>
        </p:nvSpPr>
        <p:spPr>
          <a:xfrm>
            <a:off x="4710874" y="1988221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30248-E23F-4A2D-99D3-A8ED39ED053E}"/>
              </a:ext>
            </a:extLst>
          </p:cNvPr>
          <p:cNvSpPr txBox="1"/>
          <p:nvPr/>
        </p:nvSpPr>
        <p:spPr>
          <a:xfrm>
            <a:off x="4710874" y="2638462"/>
            <a:ext cx="2339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기본보다 나은 모델 훈련하기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DD8AA-3D6F-46F6-B819-E6AC97682233}"/>
              </a:ext>
            </a:extLst>
          </p:cNvPr>
          <p:cNvCxnSpPr>
            <a:cxnSpLocks/>
          </p:cNvCxnSpPr>
          <p:nvPr/>
        </p:nvCxnSpPr>
        <p:spPr>
          <a:xfrm flipV="1">
            <a:off x="7218212" y="2336800"/>
            <a:ext cx="645280" cy="8921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7CE39-4131-4F6B-885F-7AF231540357}"/>
              </a:ext>
            </a:extLst>
          </p:cNvPr>
          <p:cNvCxnSpPr>
            <a:cxnSpLocks/>
          </p:cNvCxnSpPr>
          <p:nvPr/>
        </p:nvCxnSpPr>
        <p:spPr>
          <a:xfrm>
            <a:off x="7266598" y="3715756"/>
            <a:ext cx="618146" cy="23394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FA49083-FB1E-4578-91D4-463EF6F6CD00}"/>
              </a:ext>
            </a:extLst>
          </p:cNvPr>
          <p:cNvSpPr/>
          <p:nvPr/>
        </p:nvSpPr>
        <p:spPr>
          <a:xfrm>
            <a:off x="7986612" y="1308017"/>
            <a:ext cx="1898850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주어진 입력으로 출력 </a:t>
            </a:r>
            <a:r>
              <a:rPr lang="ko-KR" altLang="en-US" sz="1400" b="1" dirty="0" err="1">
                <a:solidFill>
                  <a:prstClr val="white"/>
                </a:solidFill>
              </a:rPr>
              <a:t>에측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99465C-FCD8-43D9-9B1D-849101E9C8C8}"/>
              </a:ext>
            </a:extLst>
          </p:cNvPr>
          <p:cNvSpPr/>
          <p:nvPr/>
        </p:nvSpPr>
        <p:spPr>
          <a:xfrm>
            <a:off x="8015583" y="3500236"/>
            <a:ext cx="1711325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가용한 데이터에 입출력 충분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B58EBC9-1631-4C14-850B-06C396F9D3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7840" y="2089440"/>
              <a:ext cx="8205120" cy="27435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B58EBC9-1631-4C14-850B-06C396F9D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480" y="2080080"/>
                <a:ext cx="8223840" cy="2762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BDDBD7E-ADF9-4889-BE83-4E5A30C4F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2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490">
        <p14:prism dir="r" isContent="1" isInverted="1"/>
      </p:transition>
    </mc:Choice>
    <mc:Fallback>
      <p:transition spd="slow" advTm="50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5390" y="171175"/>
            <a:ext cx="64629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prstClr val="white"/>
                </a:solidFill>
              </a:rPr>
              <a:t>보편적인 </a:t>
            </a:r>
            <a:r>
              <a:rPr lang="ko-KR" altLang="en-US" sz="30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3000" b="1" dirty="0">
                <a:solidFill>
                  <a:prstClr val="white"/>
                </a:solidFill>
              </a:rPr>
              <a:t> 작업 흐름</a:t>
            </a:r>
            <a:endParaRPr lang="en-US" altLang="ko-KR" sz="300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FB026B-3002-4B34-A5C7-2C3E3C0F0C6B}"/>
              </a:ext>
            </a:extLst>
          </p:cNvPr>
          <p:cNvSpPr/>
          <p:nvPr/>
        </p:nvSpPr>
        <p:spPr>
          <a:xfrm>
            <a:off x="4453525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7F49A-E90D-4661-8E62-E3C89BB3D85A}"/>
              </a:ext>
            </a:extLst>
          </p:cNvPr>
          <p:cNvSpPr/>
          <p:nvPr/>
        </p:nvSpPr>
        <p:spPr>
          <a:xfrm>
            <a:off x="4720223" y="2075157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30248-E23F-4A2D-99D3-A8ED39ED053E}"/>
              </a:ext>
            </a:extLst>
          </p:cNvPr>
          <p:cNvSpPr txBox="1"/>
          <p:nvPr/>
        </p:nvSpPr>
        <p:spPr>
          <a:xfrm>
            <a:off x="4659900" y="2619104"/>
            <a:ext cx="2339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기본보다 나은 모델 훈련하기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DD8AA-3D6F-46F6-B819-E6AC97682233}"/>
              </a:ext>
            </a:extLst>
          </p:cNvPr>
          <p:cNvCxnSpPr>
            <a:cxnSpLocks/>
          </p:cNvCxnSpPr>
          <p:nvPr/>
        </p:nvCxnSpPr>
        <p:spPr>
          <a:xfrm flipV="1">
            <a:off x="7218212" y="2159112"/>
            <a:ext cx="566888" cy="266902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7CE39-4131-4F6B-885F-7AF231540357}"/>
              </a:ext>
            </a:extLst>
          </p:cNvPr>
          <p:cNvCxnSpPr>
            <a:cxnSpLocks/>
          </p:cNvCxnSpPr>
          <p:nvPr/>
        </p:nvCxnSpPr>
        <p:spPr>
          <a:xfrm>
            <a:off x="7237450" y="3245856"/>
            <a:ext cx="618146" cy="58993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BD04A8-F464-417C-94BA-409FF48C7C17}"/>
              </a:ext>
            </a:extLst>
          </p:cNvPr>
          <p:cNvCxnSpPr>
            <a:cxnSpLocks/>
          </p:cNvCxnSpPr>
          <p:nvPr/>
        </p:nvCxnSpPr>
        <p:spPr>
          <a:xfrm>
            <a:off x="7033069" y="4035912"/>
            <a:ext cx="400956" cy="396075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FA49083-FB1E-4578-91D4-463EF6F6CD00}"/>
              </a:ext>
            </a:extLst>
          </p:cNvPr>
          <p:cNvSpPr/>
          <p:nvPr/>
        </p:nvSpPr>
        <p:spPr>
          <a:xfrm>
            <a:off x="7892850" y="967528"/>
            <a:ext cx="1898850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마지막 층의 활성화 함수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99465C-FCD8-43D9-9B1D-849101E9C8C8}"/>
              </a:ext>
            </a:extLst>
          </p:cNvPr>
          <p:cNvSpPr/>
          <p:nvPr/>
        </p:nvSpPr>
        <p:spPr>
          <a:xfrm>
            <a:off x="7978681" y="2746242"/>
            <a:ext cx="1588738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손실 함수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9C2069-415E-4A52-8F19-377EFAF57C9C}"/>
              </a:ext>
            </a:extLst>
          </p:cNvPr>
          <p:cNvSpPr/>
          <p:nvPr/>
        </p:nvSpPr>
        <p:spPr>
          <a:xfrm>
            <a:off x="7223008" y="4398913"/>
            <a:ext cx="1670250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최적화 설정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C6426C6-0FC9-4B6D-AE2B-B3AD7B2BF3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6560" y="1794240"/>
              <a:ext cx="5151600" cy="36129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C6426C6-0FC9-4B6D-AE2B-B3AD7B2BF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7200" y="1784880"/>
                <a:ext cx="5170320" cy="3631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7947CAF-2859-4979-8C9D-DB81B78DD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4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7796">
        <p14:prism dir="r" isContent="1" isInverted="1"/>
      </p:transition>
    </mc:Choice>
    <mc:Fallback>
      <p:transition spd="slow" advTm="47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5390" y="171175"/>
            <a:ext cx="64629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prstClr val="white"/>
                </a:solidFill>
              </a:rPr>
              <a:t>보편적인 </a:t>
            </a:r>
            <a:r>
              <a:rPr lang="ko-KR" altLang="en-US" sz="30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3000" b="1" dirty="0">
                <a:solidFill>
                  <a:prstClr val="white"/>
                </a:solidFill>
              </a:rPr>
              <a:t> 작업 흐름</a:t>
            </a:r>
            <a:endParaRPr lang="en-US" altLang="ko-KR" sz="300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FB026B-3002-4B34-A5C7-2C3E3C0F0C6B}"/>
              </a:ext>
            </a:extLst>
          </p:cNvPr>
          <p:cNvSpPr/>
          <p:nvPr/>
        </p:nvSpPr>
        <p:spPr>
          <a:xfrm>
            <a:off x="4453525" y="1721523"/>
            <a:ext cx="2656937" cy="265693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7F49A-E90D-4661-8E62-E3C89BB3D85A}"/>
              </a:ext>
            </a:extLst>
          </p:cNvPr>
          <p:cNvSpPr/>
          <p:nvPr/>
        </p:nvSpPr>
        <p:spPr>
          <a:xfrm>
            <a:off x="4710874" y="1988221"/>
            <a:ext cx="2123539" cy="21235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30248-E23F-4A2D-99D3-A8ED39ED053E}"/>
              </a:ext>
            </a:extLst>
          </p:cNvPr>
          <p:cNvSpPr txBox="1"/>
          <p:nvPr/>
        </p:nvSpPr>
        <p:spPr>
          <a:xfrm>
            <a:off x="4710874" y="2798298"/>
            <a:ext cx="2339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/>
              <a:t>몸집 키우기</a:t>
            </a:r>
            <a:endParaRPr lang="ko-KR" altLang="en-US" sz="25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DD8AA-3D6F-46F6-B819-E6AC97682233}"/>
              </a:ext>
            </a:extLst>
          </p:cNvPr>
          <p:cNvCxnSpPr>
            <a:cxnSpLocks/>
          </p:cNvCxnSpPr>
          <p:nvPr/>
        </p:nvCxnSpPr>
        <p:spPr>
          <a:xfrm flipV="1">
            <a:off x="7218212" y="2159112"/>
            <a:ext cx="566888" cy="266902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7CE39-4131-4F6B-885F-7AF231540357}"/>
              </a:ext>
            </a:extLst>
          </p:cNvPr>
          <p:cNvCxnSpPr>
            <a:cxnSpLocks/>
          </p:cNvCxnSpPr>
          <p:nvPr/>
        </p:nvCxnSpPr>
        <p:spPr>
          <a:xfrm>
            <a:off x="7237450" y="3245856"/>
            <a:ext cx="618146" cy="58993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BD04A8-F464-417C-94BA-409FF48C7C17}"/>
              </a:ext>
            </a:extLst>
          </p:cNvPr>
          <p:cNvCxnSpPr>
            <a:cxnSpLocks/>
          </p:cNvCxnSpPr>
          <p:nvPr/>
        </p:nvCxnSpPr>
        <p:spPr>
          <a:xfrm>
            <a:off x="7033069" y="4035912"/>
            <a:ext cx="400956" cy="396075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FA49083-FB1E-4578-91D4-463EF6F6CD00}"/>
              </a:ext>
            </a:extLst>
          </p:cNvPr>
          <p:cNvSpPr/>
          <p:nvPr/>
        </p:nvSpPr>
        <p:spPr>
          <a:xfrm>
            <a:off x="7892850" y="967528"/>
            <a:ext cx="1898850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층을 추가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99465C-FCD8-43D9-9B1D-849101E9C8C8}"/>
              </a:ext>
            </a:extLst>
          </p:cNvPr>
          <p:cNvSpPr/>
          <p:nvPr/>
        </p:nvSpPr>
        <p:spPr>
          <a:xfrm>
            <a:off x="7978681" y="2746242"/>
            <a:ext cx="1588738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층의 크기 키우기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9C2069-415E-4A52-8F19-377EFAF57C9C}"/>
              </a:ext>
            </a:extLst>
          </p:cNvPr>
          <p:cNvSpPr/>
          <p:nvPr/>
        </p:nvSpPr>
        <p:spPr>
          <a:xfrm>
            <a:off x="7223008" y="4398912"/>
            <a:ext cx="2047992" cy="1721807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더 많은 </a:t>
            </a:r>
            <a:r>
              <a:rPr lang="ko-KR" altLang="en-US" sz="1400" b="1" dirty="0" err="1">
                <a:solidFill>
                  <a:prstClr val="white"/>
                </a:solidFill>
              </a:rPr>
              <a:t>에포크</a:t>
            </a:r>
            <a:r>
              <a:rPr lang="ko-KR" altLang="en-US" sz="1400" b="1" dirty="0">
                <a:solidFill>
                  <a:prstClr val="white"/>
                </a:solidFill>
              </a:rPr>
              <a:t> 훈련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21BE54-431B-489E-B844-393DB71655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0120" y="1746360"/>
              <a:ext cx="5805000" cy="37245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21BE54-431B-489E-B844-393DB71655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0760" y="1737000"/>
                <a:ext cx="5823720" cy="3743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26E8054-EFB9-471B-B6D4-95B8FFE44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7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969">
        <p14:prism dir="r" isContent="1" isInverted="1"/>
      </p:transition>
    </mc:Choice>
    <mc:Fallback>
      <p:transition spd="slow" advTm="40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5390" y="171175"/>
            <a:ext cx="646298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prstClr val="white"/>
                </a:solidFill>
              </a:rPr>
              <a:t>보편적인 </a:t>
            </a:r>
            <a:r>
              <a:rPr lang="ko-KR" altLang="en-US" sz="30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3000" b="1" dirty="0">
                <a:solidFill>
                  <a:prstClr val="white"/>
                </a:solidFill>
              </a:rPr>
              <a:t> 작업 흐름</a:t>
            </a:r>
            <a:endParaRPr lang="en-US" altLang="ko-KR" sz="3000" dirty="0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FB026B-3002-4B34-A5C7-2C3E3C0F0C6B}"/>
              </a:ext>
            </a:extLst>
          </p:cNvPr>
          <p:cNvSpPr/>
          <p:nvPr/>
        </p:nvSpPr>
        <p:spPr>
          <a:xfrm>
            <a:off x="919228" y="1550970"/>
            <a:ext cx="3859038" cy="375605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67F49A-E90D-4661-8E62-E3C89BB3D85A}"/>
              </a:ext>
            </a:extLst>
          </p:cNvPr>
          <p:cNvSpPr/>
          <p:nvPr/>
        </p:nvSpPr>
        <p:spPr>
          <a:xfrm>
            <a:off x="1139301" y="1775798"/>
            <a:ext cx="3391501" cy="32788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30248-E23F-4A2D-99D3-A8ED39ED053E}"/>
              </a:ext>
            </a:extLst>
          </p:cNvPr>
          <p:cNvSpPr txBox="1"/>
          <p:nvPr/>
        </p:nvSpPr>
        <p:spPr>
          <a:xfrm>
            <a:off x="1518117" y="3069349"/>
            <a:ext cx="30742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모델 규제와 </a:t>
            </a:r>
            <a:r>
              <a:rPr lang="ko-KR" altLang="en-US" sz="2500" b="1" dirty="0" err="1"/>
              <a:t>하리퍼</a:t>
            </a:r>
            <a:r>
              <a:rPr lang="ko-KR" altLang="en-US" sz="2500" b="1" dirty="0"/>
              <a:t> 파라미터 튜닝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A6DD8AA-3D6F-46F6-B819-E6AC97682233}"/>
              </a:ext>
            </a:extLst>
          </p:cNvPr>
          <p:cNvCxnSpPr>
            <a:cxnSpLocks/>
          </p:cNvCxnSpPr>
          <p:nvPr/>
        </p:nvCxnSpPr>
        <p:spPr>
          <a:xfrm flipV="1">
            <a:off x="5303461" y="2326312"/>
            <a:ext cx="1540568" cy="63415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87CE39-4131-4F6B-885F-7AF231540357}"/>
              </a:ext>
            </a:extLst>
          </p:cNvPr>
          <p:cNvCxnSpPr>
            <a:cxnSpLocks/>
          </p:cNvCxnSpPr>
          <p:nvPr/>
        </p:nvCxnSpPr>
        <p:spPr>
          <a:xfrm flipV="1">
            <a:off x="5478766" y="3428999"/>
            <a:ext cx="617234" cy="33854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BD04A8-F464-417C-94BA-409FF48C7C17}"/>
              </a:ext>
            </a:extLst>
          </p:cNvPr>
          <p:cNvCxnSpPr>
            <a:cxnSpLocks/>
          </p:cNvCxnSpPr>
          <p:nvPr/>
        </p:nvCxnSpPr>
        <p:spPr>
          <a:xfrm>
            <a:off x="5386427" y="4336717"/>
            <a:ext cx="400956" cy="396075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FA49083-FB1E-4578-91D4-463EF6F6CD00}"/>
              </a:ext>
            </a:extLst>
          </p:cNvPr>
          <p:cNvSpPr/>
          <p:nvPr/>
        </p:nvSpPr>
        <p:spPr>
          <a:xfrm>
            <a:off x="5255291" y="690069"/>
            <a:ext cx="1588738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/>
                </a:solidFill>
              </a:rPr>
              <a:t>드롭아웃</a:t>
            </a:r>
            <a:r>
              <a:rPr lang="ko-KR" altLang="en-US" sz="1400" b="1" dirty="0">
                <a:solidFill>
                  <a:prstClr val="white"/>
                </a:solidFill>
              </a:rPr>
              <a:t> 추가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099465C-FCD8-43D9-9B1D-849101E9C8C8}"/>
              </a:ext>
            </a:extLst>
          </p:cNvPr>
          <p:cNvSpPr/>
          <p:nvPr/>
        </p:nvSpPr>
        <p:spPr>
          <a:xfrm>
            <a:off x="6254873" y="2661205"/>
            <a:ext cx="2043681" cy="1507988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/>
                </a:solidFill>
              </a:rPr>
              <a:t>하리퍼</a:t>
            </a:r>
            <a:r>
              <a:rPr lang="ko-KR" altLang="en-US" sz="1400" b="1" dirty="0">
                <a:solidFill>
                  <a:prstClr val="white"/>
                </a:solidFill>
              </a:rPr>
              <a:t> </a:t>
            </a:r>
            <a:r>
              <a:rPr lang="ko-KR" altLang="en-US" sz="1400" b="1" dirty="0" err="1">
                <a:solidFill>
                  <a:prstClr val="white"/>
                </a:solidFill>
              </a:rPr>
              <a:t>파리미터</a:t>
            </a:r>
            <a:r>
              <a:rPr lang="ko-KR" altLang="en-US" sz="1400" b="1" dirty="0">
                <a:solidFill>
                  <a:prstClr val="white"/>
                </a:solidFill>
              </a:rPr>
              <a:t> 바꾸어 시도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9C2069-415E-4A52-8F19-377EFAF57C9C}"/>
              </a:ext>
            </a:extLst>
          </p:cNvPr>
          <p:cNvSpPr/>
          <p:nvPr/>
        </p:nvSpPr>
        <p:spPr>
          <a:xfrm>
            <a:off x="5586905" y="4596709"/>
            <a:ext cx="1898850" cy="1721807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선택적 특성 공학 시도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E1C0C67-525F-48E7-9116-0F371DDDF95D}"/>
              </a:ext>
            </a:extLst>
          </p:cNvPr>
          <p:cNvSpPr/>
          <p:nvPr/>
        </p:nvSpPr>
        <p:spPr>
          <a:xfrm>
            <a:off x="7018112" y="866750"/>
            <a:ext cx="1588738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층을 추가 제거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D8B62E2-4C7B-4E9E-B3C3-1DCD924D391E}"/>
              </a:ext>
            </a:extLst>
          </p:cNvPr>
          <p:cNvCxnSpPr>
            <a:cxnSpLocks/>
          </p:cNvCxnSpPr>
          <p:nvPr/>
        </p:nvCxnSpPr>
        <p:spPr>
          <a:xfrm flipV="1">
            <a:off x="4800923" y="2044769"/>
            <a:ext cx="566888" cy="266902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242A25-FDEE-42E2-ADC4-520DA302F8E4}"/>
              </a:ext>
            </a:extLst>
          </p:cNvPr>
          <p:cNvCxnSpPr>
            <a:cxnSpLocks/>
          </p:cNvCxnSpPr>
          <p:nvPr/>
        </p:nvCxnSpPr>
        <p:spPr>
          <a:xfrm>
            <a:off x="5126414" y="4049353"/>
            <a:ext cx="2471640" cy="547356"/>
          </a:xfrm>
          <a:prstGeom prst="straightConnector1">
            <a:avLst/>
          </a:prstGeom>
          <a:ln w="63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4DB2EBD-D818-41E5-87EE-C737005EB3D4}"/>
              </a:ext>
            </a:extLst>
          </p:cNvPr>
          <p:cNvSpPr/>
          <p:nvPr/>
        </p:nvSpPr>
        <p:spPr>
          <a:xfrm>
            <a:off x="7858067" y="3934586"/>
            <a:ext cx="1588738" cy="1636243"/>
          </a:xfrm>
          <a:prstGeom prst="ellipse">
            <a:avLst/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L1</a:t>
            </a:r>
            <a:r>
              <a:rPr lang="ko-KR" altLang="en-US" sz="1400" b="1" dirty="0">
                <a:solidFill>
                  <a:prstClr val="white"/>
                </a:solidFill>
              </a:rPr>
              <a:t>이나 </a:t>
            </a:r>
            <a:r>
              <a:rPr lang="en-US" altLang="ko-KR" sz="1400" b="1" dirty="0">
                <a:solidFill>
                  <a:prstClr val="white"/>
                </a:solidFill>
              </a:rPr>
              <a:t>L2 </a:t>
            </a:r>
            <a:r>
              <a:rPr lang="ko-KR" altLang="en-US" sz="1400" b="1" dirty="0">
                <a:solidFill>
                  <a:prstClr val="white"/>
                </a:solidFill>
              </a:rPr>
              <a:t>추가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5407714-42A1-46C3-A633-686CEC7CB6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2600" y="1220040"/>
              <a:ext cx="7838640" cy="4729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5407714-42A1-46C3-A633-686CEC7CB6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240" y="1210680"/>
                <a:ext cx="7857360" cy="4748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D8C7B07-7261-48EE-8052-83FB080CD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4079">
        <p14:prism dir="r" isContent="1" isInverted="1"/>
      </p:transition>
    </mc:Choice>
    <mc:Fallback>
      <p:transition spd="slow" advTm="640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20171" y="136261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과대적합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8BBB3-4CE7-48F2-A950-BA4A7817A128}"/>
              </a:ext>
            </a:extLst>
          </p:cNvPr>
          <p:cNvSpPr/>
          <p:nvPr/>
        </p:nvSpPr>
        <p:spPr>
          <a:xfrm>
            <a:off x="1020171" y="1046286"/>
            <a:ext cx="10151658" cy="4494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0" dirty="0">
                <a:solidFill>
                  <a:schemeClr val="bg1"/>
                </a:solidFill>
                <a:effectLst/>
                <a:latin typeface="Spoqa Han Sans"/>
              </a:rPr>
              <a:t>Overfitting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Spoqa Han Sans"/>
              </a:rPr>
              <a:t>이라 불리며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Spoqa Han Sans"/>
              </a:rPr>
              <a:t>, 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Spoqa Han Sans"/>
              </a:rPr>
              <a:t>너무 과도하게 데이터 모델을 학습을 한 경우를 의미한다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Spoqa Han Sans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1.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과적합은 새로운  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DATA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에 대해 모델이 좋지 않는 성능을 나타낸다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2.</a:t>
            </a:r>
            <a:r>
              <a:rPr lang="ko-KR" altLang="en-US" sz="2500" dirty="0">
                <a:solidFill>
                  <a:schemeClr val="bg1"/>
                </a:solidFill>
                <a:latin typeface="Spoqa Han Sans"/>
              </a:rPr>
              <a:t>과적합은 모델이 복잡할 경우에 발생할 수 있다</a:t>
            </a:r>
            <a:r>
              <a:rPr lang="en-US" altLang="ko-KR" sz="2500" dirty="0">
                <a:solidFill>
                  <a:schemeClr val="bg1"/>
                </a:solidFill>
                <a:latin typeface="Spoqa Han Sans"/>
              </a:rPr>
              <a:t>. 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endParaRPr lang="en-US" altLang="ko-KR" sz="25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solidFill>
                  <a:schemeClr val="bg1"/>
                </a:solidFill>
              </a:rPr>
              <a:t>3.</a:t>
            </a:r>
            <a:r>
              <a:rPr lang="ko-KR" altLang="en-US" sz="2500" dirty="0">
                <a:solidFill>
                  <a:schemeClr val="bg1"/>
                </a:solidFill>
              </a:rPr>
              <a:t>설명 변수가 많을 경우 과적합이 발생할 수 있다</a:t>
            </a:r>
            <a:r>
              <a:rPr lang="en-US" altLang="ko-KR" sz="25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608F9DC-4B8B-4E53-890D-9BF5699B2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1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8709">
        <p14:prism dir="r" isContent="1" isInverted="1"/>
      </p:transition>
    </mc:Choice>
    <mc:Fallback>
      <p:transition spd="slow" advTm="28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20171" y="136261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과대적합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80DB7-A90F-4BA7-8CBA-B83E8BCF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354" y="1552575"/>
            <a:ext cx="8582755" cy="27392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CED72C-B0C2-43A2-BB2F-B3480540079C}"/>
              </a:ext>
            </a:extLst>
          </p:cNvPr>
          <p:cNvSpPr/>
          <p:nvPr/>
        </p:nvSpPr>
        <p:spPr>
          <a:xfrm>
            <a:off x="1194583" y="4566120"/>
            <a:ext cx="10151658" cy="73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dirty="0">
                <a:solidFill>
                  <a:schemeClr val="bg1"/>
                </a:solidFill>
              </a:rPr>
              <a:t>새로운 자료에 대한 일반화는 실패한다</a:t>
            </a:r>
            <a:r>
              <a:rPr lang="en-US" altLang="ko-KR" sz="2500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35BBC09-28D6-49B6-B4D9-106922168F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6840" y="2384280"/>
              <a:ext cx="7926120" cy="30387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35BBC09-28D6-49B6-B4D9-106922168F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7480" y="2374920"/>
                <a:ext cx="7944840" cy="3057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0825492-DC38-4ADE-AAB3-554D69E53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3384">
        <p14:prism dir="r" isContent="1" isInverted="1"/>
      </p:transition>
    </mc:Choice>
    <mc:Fallback>
      <p:transition spd="slow" advTm="43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CED72C-B0C2-43A2-BB2F-B3480540079C}"/>
              </a:ext>
            </a:extLst>
          </p:cNvPr>
          <p:cNvSpPr/>
          <p:nvPr/>
        </p:nvSpPr>
        <p:spPr>
          <a:xfrm>
            <a:off x="884867" y="1353816"/>
            <a:ext cx="10151658" cy="427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1.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 훈련 데이터를 더 많이 모음</a:t>
            </a:r>
            <a:br>
              <a:rPr lang="ko-KR" altLang="en-US" sz="2800" i="0" dirty="0">
                <a:solidFill>
                  <a:schemeClr val="bg1"/>
                </a:solidFill>
                <a:effectLst/>
                <a:latin typeface="Helvetica Neue"/>
              </a:rPr>
            </a:b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2. 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정규화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(Regularization)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 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- 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규제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(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제약 조건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), 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드롭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-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아웃 등 다양한 방법을 이용해서 적당한 복잡도를 가지는 모델을 자동적으로 찾아주는 기법</a:t>
            </a:r>
            <a:br>
              <a:rPr lang="ko-KR" altLang="en-US" sz="2800" i="0" dirty="0">
                <a:solidFill>
                  <a:schemeClr val="bg1"/>
                </a:solidFill>
                <a:effectLst/>
                <a:latin typeface="Helvetica Neue"/>
              </a:rPr>
            </a:b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3. 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훈련 데이터 잡음을 줄임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(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inherit"/>
              </a:rPr>
              <a:t>오류 수정과 이상치 제거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inherit"/>
              </a:rPr>
              <a:t>)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431FA0A-ACFB-4C75-9244-57E21F8FBB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520" y="1108440"/>
              <a:ext cx="8038080" cy="4617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431FA0A-ACFB-4C75-9244-57E21F8FB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160" y="1099080"/>
                <a:ext cx="8056800" cy="4636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77446DB-E1E3-43CB-80ED-8377C7ADB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6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4886">
        <p14:prism dir="r" isContent="1" isInverted="1"/>
      </p:transition>
    </mc:Choice>
    <mc:Fallback>
      <p:transition spd="slow" advTm="3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20171" y="136261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최적화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8BBB3-4CE7-48F2-A950-BA4A7817A128}"/>
              </a:ext>
            </a:extLst>
          </p:cNvPr>
          <p:cNvSpPr/>
          <p:nvPr/>
        </p:nvSpPr>
        <p:spPr>
          <a:xfrm>
            <a:off x="1020171" y="1211620"/>
            <a:ext cx="10151658" cy="1489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0" dirty="0">
                <a:solidFill>
                  <a:schemeClr val="bg1"/>
                </a:solidFill>
                <a:effectLst/>
                <a:latin typeface="Helvetica Neue"/>
              </a:rPr>
              <a:t>Optimization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Helvetica Neue"/>
              </a:rPr>
              <a:t>이라 불리며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Helvetica Neue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Spoqa Han Sans"/>
              </a:rPr>
              <a:t>가능한 훈련 데이터에서 최고의 성능을 얻으려고 모델을 조정하는 과정</a:t>
            </a:r>
            <a:endParaRPr lang="en-US" altLang="ko-KR" sz="32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EB4E0B-E1E6-4C54-8CE1-D7FB3F657E39}"/>
              </a:ext>
            </a:extLst>
          </p:cNvPr>
          <p:cNvSpPr/>
          <p:nvPr/>
        </p:nvSpPr>
        <p:spPr>
          <a:xfrm>
            <a:off x="1020171" y="2763320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prstClr val="white"/>
                </a:solidFill>
              </a:rPr>
              <a:t>일반화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A8A1A8-06CC-4BE4-BEC1-5EA39FFB7334}"/>
              </a:ext>
            </a:extLst>
          </p:cNvPr>
          <p:cNvSpPr/>
          <p:nvPr/>
        </p:nvSpPr>
        <p:spPr>
          <a:xfrm>
            <a:off x="1020171" y="3673345"/>
            <a:ext cx="10151658" cy="1489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0" dirty="0">
                <a:solidFill>
                  <a:schemeClr val="bg1"/>
                </a:solidFill>
                <a:effectLst/>
                <a:latin typeface="Helvetica Neue"/>
              </a:rPr>
              <a:t>Generalization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Helvetica Neue"/>
              </a:rPr>
              <a:t>이라 불리며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Helvetica Neue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Helvetica Neue"/>
              </a:rPr>
              <a:t>학습 데이터와 </a:t>
            </a:r>
            <a:r>
              <a:rPr lang="en-US" altLang="ko-KR" sz="3200" dirty="0">
                <a:solidFill>
                  <a:schemeClr val="bg1"/>
                </a:solidFill>
                <a:latin typeface="Helvetica Neue"/>
              </a:rPr>
              <a:t>Input data</a:t>
            </a:r>
            <a:r>
              <a:rPr lang="ko-KR" altLang="en-US" sz="3200" dirty="0">
                <a:solidFill>
                  <a:schemeClr val="bg1"/>
                </a:solidFill>
                <a:latin typeface="Helvetica Neue"/>
              </a:rPr>
              <a:t>가 달라져도 출력에 대한 성능 차이가 나지 않게 하는 것</a:t>
            </a:r>
            <a:endParaRPr lang="en-US" altLang="ko-KR" sz="3200" i="0" dirty="0">
              <a:solidFill>
                <a:schemeClr val="bg1"/>
              </a:solidFill>
              <a:effectLst/>
              <a:latin typeface="Spoqa Han San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C9AE787-144E-4F06-82C7-979AE00897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4240" y="1937880"/>
              <a:ext cx="7408080" cy="26398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C9AE787-144E-4F06-82C7-979AE0089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880" y="1928520"/>
                <a:ext cx="7426800" cy="2658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C620E18-6233-4FA8-951D-C04202D2D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6805">
        <p14:prism dir="r" isContent="1" isInverted="1"/>
      </p:transition>
    </mc:Choice>
    <mc:Fallback>
      <p:transition spd="slow" advTm="2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241397" y="136261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과소적합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8BBB3-4CE7-48F2-A950-BA4A7817A128}"/>
              </a:ext>
            </a:extLst>
          </p:cNvPr>
          <p:cNvSpPr/>
          <p:nvPr/>
        </p:nvSpPr>
        <p:spPr>
          <a:xfrm>
            <a:off x="1020171" y="1956311"/>
            <a:ext cx="10151658" cy="223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Spoqa Han Sans"/>
              </a:rPr>
              <a:t>Underfitting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Spoqa Han Sans"/>
              </a:rPr>
              <a:t>이라 불리며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Spoqa Han Sans"/>
              </a:rPr>
              <a:t>, 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Spoqa Han Sans"/>
              </a:rPr>
              <a:t>훈련 데이터의 손실이 낮아질수록 테스트 데이터의 손실도 낮아집니다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Spoqa Han Sans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2DB3B56-5A37-4363-93DA-1E0C6C92F7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9960" y="1252080"/>
              <a:ext cx="9417240" cy="31582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2DB3B56-5A37-4363-93DA-1E0C6C92F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600" y="1242720"/>
                <a:ext cx="9435960" cy="3177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7134755-A4E6-4603-A97D-9732902E1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893">
        <p14:prism dir="r" isContent="1" isInverted="1"/>
      </p:transition>
    </mc:Choice>
    <mc:Fallback>
      <p:transition spd="slow" advTm="14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1020171" y="148453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과소적합 해결법 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B8BBB3-4CE7-48F2-A950-BA4A7817A128}"/>
              </a:ext>
            </a:extLst>
          </p:cNvPr>
          <p:cNvSpPr/>
          <p:nvPr/>
        </p:nvSpPr>
        <p:spPr>
          <a:xfrm>
            <a:off x="1020171" y="1244314"/>
            <a:ext cx="10151658" cy="2966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1.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 파라미터가 더 많은 복잡한 모델을 선택</a:t>
            </a:r>
            <a:br>
              <a:rPr lang="ko-KR" altLang="en-US" sz="3200" i="0" dirty="0">
                <a:solidFill>
                  <a:schemeClr val="bg1"/>
                </a:solidFill>
                <a:effectLst/>
                <a:latin typeface="Helvetica Neue"/>
              </a:rPr>
            </a:b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2. 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모델의 제약을 줄이기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(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규제 </a:t>
            </a:r>
            <a:r>
              <a:rPr lang="ko-KR" altLang="en-US" sz="3200" i="0" dirty="0" err="1">
                <a:solidFill>
                  <a:schemeClr val="bg1"/>
                </a:solidFill>
                <a:effectLst/>
                <a:latin typeface="inherit"/>
              </a:rPr>
              <a:t>하이퍼파라미터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 값 줄이기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)</a:t>
            </a:r>
            <a:br>
              <a:rPr lang="ko-KR" altLang="en-US" sz="3200" i="0" dirty="0">
                <a:solidFill>
                  <a:schemeClr val="bg1"/>
                </a:solidFill>
                <a:effectLst/>
                <a:latin typeface="Helvetica Neue"/>
              </a:rPr>
            </a:b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3.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 조기종료 시점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(overfitting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이 되기 전의 시점</a:t>
            </a:r>
            <a:r>
              <a:rPr lang="en-US" altLang="ko-KR" sz="3200" i="0" dirty="0">
                <a:solidFill>
                  <a:schemeClr val="bg1"/>
                </a:solidFill>
                <a:effectLst/>
                <a:latin typeface="inherit"/>
              </a:rPr>
              <a:t>)</a:t>
            </a:r>
            <a:r>
              <a:rPr lang="ko-KR" altLang="en-US" sz="3200" i="0" dirty="0">
                <a:solidFill>
                  <a:schemeClr val="bg1"/>
                </a:solidFill>
                <a:effectLst/>
                <a:latin typeface="inherit"/>
              </a:rPr>
              <a:t>까지 충분히 학습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EFFB055-12D0-4F86-A649-66AEBCFBFF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680" y="1204200"/>
              <a:ext cx="9840240" cy="3150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EFFB055-12D0-4F86-A649-66AEBCFBFF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1194840"/>
                <a:ext cx="9858960" cy="316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2A361D0-CB91-427B-AAB9-10A716F81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7587">
        <p14:prism dir="r" isContent="1" isInverted="1"/>
      </p:transition>
    </mc:Choice>
    <mc:Fallback>
      <p:transition spd="slow" advTm="17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B137D4-CC5B-4485-AB97-C2F2FCCFBBD2}"/>
              </a:ext>
            </a:extLst>
          </p:cNvPr>
          <p:cNvSpPr/>
          <p:nvPr/>
        </p:nvSpPr>
        <p:spPr>
          <a:xfrm>
            <a:off x="788523" y="124069"/>
            <a:ext cx="6462984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>
                <a:solidFill>
                  <a:prstClr val="white"/>
                </a:solidFill>
              </a:rPr>
              <a:t>과대적합 해결법</a:t>
            </a:r>
            <a:endParaRPr lang="en-US" altLang="ko-KR" sz="40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40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44060-57B4-44DE-A4AE-74451A1AA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13" y="1205350"/>
            <a:ext cx="5419725" cy="220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62F692-13C8-4DEC-AF54-3FFCD83C6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26" y="3612597"/>
            <a:ext cx="8296275" cy="2343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70C78EF-F1FC-47FD-B812-59CB8471EB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1080" y="3843720"/>
              <a:ext cx="111672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70C78EF-F1FC-47FD-B812-59CB8471E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1720" y="3834360"/>
                <a:ext cx="113544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4967FB3-FF61-43E7-86A3-B9E32C1F6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0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7471">
        <p14:prism dir="r" isContent="1" isInverted="1"/>
      </p:transition>
    </mc:Choice>
    <mc:Fallback>
      <p:transition spd="slow" advTm="174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409</Words>
  <Application>Microsoft Office PowerPoint</Application>
  <PresentationFormat>와이드스크린</PresentationFormat>
  <Paragraphs>76</Paragraphs>
  <Slides>23</Slides>
  <Notes>0</Notes>
  <HiddenSlides>0</HiddenSlides>
  <MMClips>23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Helvetica Neue</vt:lpstr>
      <vt:lpstr>inherit</vt:lpstr>
      <vt:lpstr>Spoqa Han Sans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배제현</cp:lastModifiedBy>
  <cp:revision>1</cp:revision>
  <dcterms:created xsi:type="dcterms:W3CDTF">2019-10-10T04:32:21Z</dcterms:created>
  <dcterms:modified xsi:type="dcterms:W3CDTF">2021-01-11T15:33:31Z</dcterms:modified>
</cp:coreProperties>
</file>